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quicktime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3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4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5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6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7.xml" ContentType="application/vnd.openxmlformats-officedocument.theme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theme/theme8.xml" ContentType="application/vnd.openxmlformats-officedocument.theme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9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9" r:id="rId1"/>
    <p:sldMasterId id="2147483878" r:id="rId2"/>
    <p:sldMasterId id="2147483907" r:id="rId3"/>
    <p:sldMasterId id="2147483755" r:id="rId4"/>
    <p:sldMasterId id="2147483936" r:id="rId5"/>
    <p:sldMasterId id="2147483967" r:id="rId6"/>
    <p:sldMasterId id="2147483997" r:id="rId7"/>
    <p:sldMasterId id="2147484033" r:id="rId8"/>
    <p:sldMasterId id="2147484068" r:id="rId9"/>
    <p:sldMasterId id="2147484103" r:id="rId10"/>
  </p:sldMasterIdLst>
  <p:notesMasterIdLst>
    <p:notesMasterId r:id="rId22"/>
  </p:notesMasterIdLst>
  <p:handoutMasterIdLst>
    <p:handoutMasterId r:id="rId23"/>
  </p:handoutMasterIdLst>
  <p:sldIdLst>
    <p:sldId id="256" r:id="rId11"/>
    <p:sldId id="260" r:id="rId12"/>
    <p:sldId id="272" r:id="rId13"/>
    <p:sldId id="276" r:id="rId14"/>
    <p:sldId id="274" r:id="rId15"/>
    <p:sldId id="271" r:id="rId16"/>
    <p:sldId id="277" r:id="rId17"/>
    <p:sldId id="270" r:id="rId18"/>
    <p:sldId id="278" r:id="rId19"/>
    <p:sldId id="267" r:id="rId20"/>
    <p:sldId id="275" r:id="rId21"/>
  </p:sldIdLst>
  <p:sldSz cx="9144000" cy="5143500" type="screen16x9"/>
  <p:notesSz cx="6858000" cy="9144000"/>
  <p:defaultTextStyle>
    <a:defPPr>
      <a:defRPr lang="en-US"/>
    </a:defPPr>
    <a:lvl1pPr marL="0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1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6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2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8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3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9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5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9">
          <p15:clr>
            <a:srgbClr val="A4A3A4"/>
          </p15:clr>
        </p15:guide>
        <p15:guide id="2" orient="horz" pos="1044">
          <p15:clr>
            <a:srgbClr val="A4A3A4"/>
          </p15:clr>
        </p15:guide>
        <p15:guide id="3" orient="horz" pos="2197">
          <p15:clr>
            <a:srgbClr val="A4A3A4"/>
          </p15:clr>
        </p15:guide>
        <p15:guide id="4" orient="horz" pos="2775">
          <p15:clr>
            <a:srgbClr val="A4A3A4"/>
          </p15:clr>
        </p15:guide>
        <p15:guide id="5" orient="horz" pos="1619">
          <p15:clr>
            <a:srgbClr val="A4A3A4"/>
          </p15:clr>
        </p15:guide>
        <p15:guide id="6" orient="horz" pos="468">
          <p15:clr>
            <a:srgbClr val="A4A3A4"/>
          </p15:clr>
        </p15:guide>
        <p15:guide id="7" pos="2875">
          <p15:clr>
            <a:srgbClr val="A4A3A4"/>
          </p15:clr>
        </p15:guide>
        <p15:guide id="8" pos="1728">
          <p15:clr>
            <a:srgbClr val="A4A3A4"/>
          </p15:clr>
        </p15:guide>
        <p15:guide id="9" pos="2303">
          <p15:clr>
            <a:srgbClr val="A4A3A4"/>
          </p15:clr>
        </p15:guide>
        <p15:guide id="10" pos="1152">
          <p15:clr>
            <a:srgbClr val="A4A3A4"/>
          </p15:clr>
        </p15:guide>
        <p15:guide id="11" pos="3457">
          <p15:clr>
            <a:srgbClr val="A4A3A4"/>
          </p15:clr>
        </p15:guide>
        <p15:guide id="12" pos="4032">
          <p15:clr>
            <a:srgbClr val="A4A3A4"/>
          </p15:clr>
        </p15:guide>
        <p15:guide id="13" pos="4618">
          <p15:clr>
            <a:srgbClr val="A4A3A4"/>
          </p15:clr>
        </p15:guide>
        <p15:guide id="14" pos="5176">
          <p15:clr>
            <a:srgbClr val="A4A3A4"/>
          </p15:clr>
        </p15:guide>
        <p15:guide id="15" pos="57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eidi Sleep" initials="" lastIdx="2" clrIdx="0"/>
  <p:cmAuthor id="1" name="Katy Keim" initials="" lastIdx="27" clrIdx="1"/>
  <p:cmAuthor id="2" name="Jared Cunningham" initials="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6A6A6"/>
    <a:srgbClr val="326C9A"/>
    <a:srgbClr val="184877"/>
    <a:srgbClr val="F49E89"/>
    <a:srgbClr val="F17F51"/>
    <a:srgbClr val="EC5E3A"/>
    <a:srgbClr val="F27346"/>
    <a:srgbClr val="0085CA"/>
    <a:srgbClr val="4C24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0" autoAdjust="0"/>
    <p:restoredTop sz="88735" autoAdjust="0"/>
  </p:normalViewPr>
  <p:slideViewPr>
    <p:cSldViewPr snapToGrid="0">
      <p:cViewPr>
        <p:scale>
          <a:sx n="112" d="100"/>
          <a:sy n="112" d="100"/>
        </p:scale>
        <p:origin x="352" y="-152"/>
      </p:cViewPr>
      <p:guideLst>
        <p:guide orient="horz" pos="899"/>
        <p:guide orient="horz" pos="1044"/>
        <p:guide orient="horz" pos="2197"/>
        <p:guide orient="horz" pos="2775"/>
        <p:guide orient="horz" pos="1619"/>
        <p:guide orient="horz" pos="468"/>
        <p:guide pos="2875"/>
        <p:guide pos="1728"/>
        <p:guide pos="2303"/>
        <p:guide pos="1152"/>
        <p:guide pos="3457"/>
        <p:guide pos="4032"/>
        <p:guide pos="4618"/>
        <p:guide pos="5176"/>
        <p:guide pos="5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6DED20-4F7D-6B4A-8197-F8502F4E3791}" type="datetimeFigureOut">
              <a:rPr lang="en-US" smtClean="0"/>
              <a:t>9/23/16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53386-3E2F-A648-976F-A1F95C192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962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7A8EB-4B8E-3440-AF97-8C6CFD33A07A}" type="datetimeFigureOut">
              <a:rPr lang="en-US" smtClean="0"/>
              <a:t>9/23/16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C70C1-DF38-044E-8939-921331A78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520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1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2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8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3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9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5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r>
              <a:rPr lang="en-US" baseline="0" dirty="0" smtClean="0"/>
              <a:t>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C70C1-DF38-044E-8939-921331A787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2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45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C70C1-DF38-044E-8939-921331A787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16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</a:t>
            </a:r>
            <a:r>
              <a:rPr lang="en-US" baseline="0" dirty="0" smtClean="0"/>
              <a:t>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C70C1-DF38-044E-8939-921331A787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30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10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C70C1-DF38-044E-8939-921331A787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6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C70C1-DF38-044E-8939-921331A787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08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</a:t>
            </a:r>
            <a:r>
              <a:rPr lang="en-US" baseline="0" dirty="0" smtClean="0"/>
              <a:t>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C70C1-DF38-044E-8939-921331A787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40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</a:t>
            </a:r>
            <a:r>
              <a:rPr lang="en-US" baseline="0" dirty="0" smtClean="0"/>
              <a:t>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C70C1-DF38-044E-8939-921331A787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65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C70C1-DF38-044E-8939-921331A787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09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C70C1-DF38-044E-8939-921331A787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96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45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C70C1-DF38-044E-8939-921331A787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7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png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png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pn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png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9.pn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9.png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9.png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7.png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8.png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8.png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9.png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9.png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9.png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6.png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7.png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8.png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9.png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9.png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9.png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6.png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8.png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8.png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9.png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9.png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9.png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ithiu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rgbClr val="184877"/>
              </a:gs>
              <a:gs pos="100000">
                <a:srgbClr val="468CB4"/>
              </a:gs>
            </a:gsLst>
            <a:lin ang="3780000" scaled="0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pic>
        <p:nvPicPr>
          <p:cNvPr id="4" name="Picture 3" descr="iStock_000021209748Large.jpg"/>
          <p:cNvPicPr>
            <a:picLocks noChangeAspect="1"/>
          </p:cNvPicPr>
          <p:nvPr userDrawn="1"/>
        </p:nvPicPr>
        <p:blipFill rotWithShape="1">
          <a:blip r:embed="rId2" cstate="screen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2650" y="742952"/>
            <a:ext cx="5518150" cy="1957388"/>
          </a:xfrm>
        </p:spPr>
        <p:txBody>
          <a:bodyPr>
            <a:normAutofit/>
          </a:bodyPr>
          <a:lstStyle>
            <a:lvl1pPr>
              <a:defRPr sz="4800" b="0" i="0">
                <a:latin typeface="Lato Hairline"/>
                <a:cs typeface="Lato Hairline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2650" y="2705100"/>
            <a:ext cx="5518150" cy="131445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2651" y="4767263"/>
            <a:ext cx="1748568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80872" y="4767263"/>
            <a:ext cx="1199508" cy="273844"/>
          </a:xfrm>
        </p:spPr>
        <p:txBody>
          <a:bodyPr/>
          <a:lstStyle>
            <a:lvl1pPr algn="l">
              <a:defRPr/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Li+K-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56" y="4626123"/>
            <a:ext cx="2005439" cy="2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63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3191070"/>
            <a:ext cx="9144000" cy="19524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pic>
        <p:nvPicPr>
          <p:cNvPr id="16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4564064" y="862566"/>
            <a:ext cx="1388515" cy="277052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4697709" y="1266415"/>
            <a:ext cx="1062058" cy="1893825"/>
          </a:xfrm>
          <a:prstGeom prst="rect">
            <a:avLst/>
          </a:prstGeom>
          <a:solidFill>
            <a:srgbClr val="252525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882916" y="862566"/>
            <a:ext cx="1388515" cy="277052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013782" y="1266264"/>
            <a:ext cx="1062058" cy="1893825"/>
          </a:xfrm>
          <a:prstGeom prst="rect">
            <a:avLst/>
          </a:prstGeom>
          <a:solidFill>
            <a:srgbClr val="252525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187893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187893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5860942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860942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3533960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006443" y="1268253"/>
            <a:ext cx="1071766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4690503" y="1268253"/>
            <a:ext cx="1071766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958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64063" y="294252"/>
            <a:ext cx="3652837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64063" y="1028701"/>
            <a:ext cx="3738563" cy="3362325"/>
          </a:xfrm>
        </p:spPr>
        <p:txBody>
          <a:bodyPr/>
          <a:lstStyle>
            <a:lvl1pPr>
              <a:spcBef>
                <a:spcPts val="1176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2" name="Content Placeholder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81055" y="954088"/>
            <a:ext cx="6545119" cy="35306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-955675" y="1200149"/>
            <a:ext cx="4481513" cy="279241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54846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330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-1663233" y="-333692"/>
            <a:ext cx="5795664" cy="5801996"/>
          </a:xfrm>
          <a:prstGeom prst="ellipse">
            <a:avLst/>
          </a:prstGeom>
          <a:solidFill>
            <a:srgbClr val="329BC7">
              <a:alpha val="30000"/>
            </a:srgbClr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64063" y="294252"/>
            <a:ext cx="3652837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64063" y="1028701"/>
            <a:ext cx="3738563" cy="3362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154846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374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macbook_pro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768" y="987502"/>
            <a:ext cx="3573224" cy="19274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macbook_pro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3516" y="987502"/>
            <a:ext cx="3573224" cy="19274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3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5176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514237" y="1117602"/>
            <a:ext cx="2458720" cy="1530349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5198761" y="1117602"/>
            <a:ext cx="2458720" cy="1530349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12813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575176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40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3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5176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625918" y="783202"/>
            <a:ext cx="2163762" cy="216612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5318919" y="783202"/>
            <a:ext cx="2163762" cy="216612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12813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575176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15036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4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361758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368460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3817405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5810142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6259087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12814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68460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810142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12664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3191070"/>
            <a:ext cx="9144000" cy="19524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4564064" y="862566"/>
            <a:ext cx="1388515" cy="277052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4697709" y="1266415"/>
            <a:ext cx="1062058" cy="1893825"/>
          </a:xfrm>
          <a:prstGeom prst="rect">
            <a:avLst/>
          </a:prstGeom>
          <a:solidFill>
            <a:srgbClr val="252525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A4A4A"/>
              </a:solidFill>
              <a:latin typeface="Arial"/>
            </a:endParaRPr>
          </a:p>
        </p:txBody>
      </p:sp>
      <p:pic>
        <p:nvPicPr>
          <p:cNvPr id="15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882916" y="862566"/>
            <a:ext cx="1388515" cy="277052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013782" y="1266264"/>
            <a:ext cx="1062058" cy="1893825"/>
          </a:xfrm>
          <a:prstGeom prst="rect">
            <a:avLst/>
          </a:prstGeom>
          <a:solidFill>
            <a:srgbClr val="252525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A4A4A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Lithium Confidential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187893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187893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5860942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860942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3533960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006443" y="1268253"/>
            <a:ext cx="1071766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4690503" y="1268253"/>
            <a:ext cx="1071766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564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3191070"/>
            <a:ext cx="9144000" cy="19524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2635150" y="862566"/>
            <a:ext cx="1388515" cy="277052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2762250" y="1266264"/>
            <a:ext cx="1069974" cy="1893825"/>
          </a:xfrm>
          <a:prstGeom prst="rect">
            <a:avLst/>
          </a:prstGeom>
          <a:solidFill>
            <a:schemeClr val="tx1">
              <a:lumMod val="50000"/>
            </a:schemeClr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A4A4A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Lithium Confidential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40128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40128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3533960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768600" y="1268253"/>
            <a:ext cx="1058819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611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2696473"/>
            <a:ext cx="9144000" cy="24470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 flipH="1" flipV="1">
            <a:off x="6400801" y="3166881"/>
            <a:ext cx="506601" cy="312920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2279554" y="3166881"/>
            <a:ext cx="463647" cy="312920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4564063" y="3006118"/>
            <a:ext cx="0" cy="417964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554" y="742950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Lithium Confidential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72459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998180" y="910006"/>
            <a:ext cx="3145302" cy="1962912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439616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4243640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7072403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3481788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310551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884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17" y="1843107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05862" y="2490858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2813" y="1995507"/>
            <a:ext cx="3136158" cy="19812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5487989" y="186004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0" y="1149"/>
            <a:ext cx="9144000" cy="1393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ight Triangle 34"/>
          <p:cNvSpPr/>
          <p:nvPr userDrawn="1"/>
        </p:nvSpPr>
        <p:spPr>
          <a:xfrm rot="5400000">
            <a:off x="1828800" y="1355529"/>
            <a:ext cx="306294" cy="306294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Date Placeholder 2"/>
          <p:cNvSpPr>
            <a:spLocks noGrp="1"/>
          </p:cNvSpPr>
          <p:nvPr>
            <p:ph type="dt" sz="half" idx="10"/>
          </p:nvPr>
        </p:nvSpPr>
        <p:spPr>
          <a:xfrm>
            <a:off x="6511429" y="4767263"/>
            <a:ext cx="170815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0170" y="4767263"/>
            <a:ext cx="1663700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6669172" y="2490858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7251299" y="186004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905862" y="3702053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5487989" y="3071238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6669172" y="3702053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7251299" y="3071238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211669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118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17" y="1843107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2813" y="1995507"/>
            <a:ext cx="3136158" cy="19812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0" y="1149"/>
            <a:ext cx="9144000" cy="1393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ight Triangle 34"/>
          <p:cNvSpPr/>
          <p:nvPr userDrawn="1"/>
        </p:nvSpPr>
        <p:spPr>
          <a:xfrm rot="5400000">
            <a:off x="1828800" y="1355529"/>
            <a:ext cx="306294" cy="306294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Date Placeholder 2"/>
          <p:cNvSpPr>
            <a:spLocks noGrp="1"/>
          </p:cNvSpPr>
          <p:nvPr>
            <p:ph type="dt" sz="half" idx="10"/>
          </p:nvPr>
        </p:nvSpPr>
        <p:spPr>
          <a:xfrm>
            <a:off x="6511429" y="4767263"/>
            <a:ext cx="170815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0169" y="4767263"/>
            <a:ext cx="1663700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211669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956247" y="1657350"/>
            <a:ext cx="3260653" cy="2733675"/>
          </a:xfrm>
        </p:spPr>
        <p:txBody>
          <a:bodyPr/>
          <a:lstStyle>
            <a:lvl1pPr>
              <a:spcBef>
                <a:spcPts val="1176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061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3191070"/>
            <a:ext cx="9144000" cy="19524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pic>
        <p:nvPicPr>
          <p:cNvPr id="15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2635150" y="862566"/>
            <a:ext cx="1388515" cy="277052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2762250" y="1266264"/>
            <a:ext cx="1069974" cy="1893825"/>
          </a:xfrm>
          <a:prstGeom prst="rect">
            <a:avLst/>
          </a:prstGeom>
          <a:solidFill>
            <a:schemeClr val="tx1">
              <a:lumMod val="50000"/>
            </a:schemeClr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40128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40128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3533960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768600" y="1268253"/>
            <a:ext cx="1058819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707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1748176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5034705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910609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910609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5197138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97138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81957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912813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3398541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5885854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75246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075246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560973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048287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048287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52094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831948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2176679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3521410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4872600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Oval 27"/>
          <p:cNvSpPr/>
          <p:nvPr userDrawn="1"/>
        </p:nvSpPr>
        <p:spPr>
          <a:xfrm>
            <a:off x="6210871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Text Placeholder 3"/>
          <p:cNvSpPr>
            <a:spLocks noGrp="1"/>
          </p:cNvSpPr>
          <p:nvPr userDrawn="1">
            <p:ph type="body" sz="quarter" idx="13"/>
          </p:nvPr>
        </p:nvSpPr>
        <p:spPr>
          <a:xfrm>
            <a:off x="879449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9449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560973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258372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258372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4920101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920101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2224180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224180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42190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1526501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2871232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4215963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5567153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Text Placeholder 3"/>
          <p:cNvSpPr>
            <a:spLocks noGrp="1"/>
          </p:cNvSpPr>
          <p:nvPr userDrawn="1">
            <p:ph type="body" sz="quarter" idx="13"/>
          </p:nvPr>
        </p:nvSpPr>
        <p:spPr>
          <a:xfrm>
            <a:off x="1574002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574002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4255526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255526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5614654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614654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2918733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918733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03160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912814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5912614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3411921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75246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048287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02212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0" y="3103564"/>
            <a:ext cx="9144000" cy="203993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Lithium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738416"/>
            <a:ext cx="7328132" cy="19539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5045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7432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934" y="287718"/>
            <a:ext cx="4668267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71087" y="4767263"/>
            <a:ext cx="1743507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476942" y="4767263"/>
            <a:ext cx="885825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72934" y="1068387"/>
            <a:ext cx="4643967" cy="3479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66700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515617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9899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400800" y="0"/>
            <a:ext cx="27432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159" y="296568"/>
            <a:ext cx="4668267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2814" y="1068387"/>
            <a:ext cx="4643967" cy="3479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982925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07153" y="4767263"/>
            <a:ext cx="1743507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13008" y="4767263"/>
            <a:ext cx="885825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3851683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9710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579938" y="0"/>
            <a:ext cx="4564063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083" y="305418"/>
            <a:ext cx="3293085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083" y="1068387"/>
            <a:ext cx="3268785" cy="3479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30925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2859" y="4767263"/>
            <a:ext cx="1504552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60338" y="4767263"/>
            <a:ext cx="420388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2475463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4046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4564063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6373" y="300993"/>
            <a:ext cx="3293085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960538" y="1068387"/>
            <a:ext cx="3268785" cy="3479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5254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60580" y="4767263"/>
            <a:ext cx="1504552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8059" y="4767263"/>
            <a:ext cx="420388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7073184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34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2696473"/>
            <a:ext cx="9144000" cy="24470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 flipH="1" flipV="1">
            <a:off x="6400801" y="3166881"/>
            <a:ext cx="506601" cy="312920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2279554" y="3166881"/>
            <a:ext cx="463647" cy="312920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4564063" y="3006118"/>
            <a:ext cx="0" cy="417964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554" y="742950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72459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998180" y="910006"/>
            <a:ext cx="3145302" cy="1962912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439616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4243640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7072403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3481788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310551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374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Lithium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1059430"/>
            <a:ext cx="7328132" cy="302146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4800" b="0" i="0" baseline="0">
                <a:solidFill>
                  <a:srgbClr val="FFFFFF"/>
                </a:solidFill>
                <a:latin typeface="Lato Hairline"/>
                <a:cs typeface="Lato Hairline"/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86659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88769" y="294252"/>
            <a:ext cx="7328132" cy="233994"/>
          </a:xfrm>
        </p:spPr>
        <p:txBody>
          <a:bodyPr>
            <a:noAutofit/>
          </a:bodyPr>
          <a:lstStyle>
            <a:lvl1pPr algn="ctr">
              <a:defRPr sz="1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59112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5631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769" y="289857"/>
            <a:ext cx="7328132" cy="233994"/>
          </a:xfrm>
        </p:spPr>
        <p:txBody>
          <a:bodyPr vert="horz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954656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ithiu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rgbClr val="184877"/>
              </a:gs>
              <a:gs pos="100000">
                <a:srgbClr val="468CB4"/>
              </a:gs>
            </a:gsLst>
            <a:lin ang="3780000" scaled="0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3" descr="iStock_000021209748Large.jpg"/>
          <p:cNvPicPr>
            <a:picLocks noChangeAspect="1"/>
          </p:cNvPicPr>
          <p:nvPr userDrawn="1"/>
        </p:nvPicPr>
        <p:blipFill rotWithShape="1">
          <a:blip r:embed="rId2" cstate="screen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2650" y="742952"/>
            <a:ext cx="6899306" cy="1957388"/>
          </a:xfrm>
        </p:spPr>
        <p:txBody>
          <a:bodyPr>
            <a:normAutofit/>
          </a:bodyPr>
          <a:lstStyle>
            <a:lvl1pPr>
              <a:defRPr sz="5400" b="0" i="0" cap="none"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2650" y="2705100"/>
            <a:ext cx="5518150" cy="131445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2651" y="4767263"/>
            <a:ext cx="1748568" cy="273844"/>
          </a:xfrm>
        </p:spPr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Lithium | Klout - Confidential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80872" y="4767263"/>
            <a:ext cx="1199508" cy="273844"/>
          </a:xfrm>
        </p:spPr>
        <p:txBody>
          <a:bodyPr/>
          <a:lstStyle>
            <a:lvl1pPr algn="l">
              <a:defRPr/>
            </a:lvl1pPr>
          </a:lstStyle>
          <a:p>
            <a:fld id="{8EEC046D-23A4-274C-8B4C-1A8F0B6D3F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 descr="Li+K-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56" y="4626123"/>
            <a:ext cx="2005439" cy="2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35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Klou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rgbClr val="184877"/>
              </a:gs>
              <a:gs pos="100000">
                <a:srgbClr val="468CB4"/>
              </a:gs>
            </a:gsLst>
            <a:lin ang="3780000" scaled="0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13" y="0"/>
            <a:ext cx="91567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3281" y="742952"/>
            <a:ext cx="6898675" cy="1957388"/>
          </a:xfrm>
        </p:spPr>
        <p:txBody>
          <a:bodyPr>
            <a:normAutofit/>
          </a:bodyPr>
          <a:lstStyle>
            <a:lvl1pPr>
              <a:defRPr sz="5400" b="0" i="0" cap="none"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2650" y="2705100"/>
            <a:ext cx="5518150" cy="131445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2651" y="4767263"/>
            <a:ext cx="1748568" cy="273844"/>
          </a:xfrm>
        </p:spPr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Lithium | Klout - Confidential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80872" y="4767263"/>
            <a:ext cx="1199508" cy="273844"/>
          </a:xfrm>
        </p:spPr>
        <p:txBody>
          <a:bodyPr/>
          <a:lstStyle>
            <a:lvl1pPr algn="l">
              <a:defRPr/>
            </a:lvl1pPr>
          </a:lstStyle>
          <a:p>
            <a:fld id="{8EEC046D-23A4-274C-8B4C-1A8F0B6D3F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descr="WHlogolockup.pn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55" y="4519839"/>
            <a:ext cx="2095756" cy="41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90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1"/>
            <a:ext cx="7328132" cy="56489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Lithium | Klout - Confidential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605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124201" y="2009181"/>
            <a:ext cx="5092700" cy="112514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1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2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Lithium | Klout - Confidential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921450" y="1589508"/>
            <a:ext cx="1964485" cy="1964485"/>
          </a:xfrm>
          <a:prstGeom prst="ellipse">
            <a:avLst/>
          </a:prstGeom>
          <a:solidFill>
            <a:srgbClr val="FFFFFF">
              <a:alpha val="70000"/>
            </a:srgb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097281" y="1858645"/>
            <a:ext cx="1540631" cy="1365250"/>
          </a:xfrm>
        </p:spPr>
        <p:txBody>
          <a:bodyPr anchor="ctr">
            <a:noAutofit/>
          </a:bodyPr>
          <a:lstStyle>
            <a:lvl1pPr marL="0" indent="0" algn="ctr">
              <a:buNone/>
              <a:defRPr sz="9600">
                <a:solidFill>
                  <a:srgbClr val="329BC7"/>
                </a:solidFill>
              </a:defRPr>
            </a:lvl1pPr>
            <a:lvl2pPr marL="457146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7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4421" y="96210"/>
            <a:ext cx="491212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Lithium | Klout - Confidential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64063" y="1028701"/>
            <a:ext cx="3738563" cy="3362325"/>
          </a:xfrm>
        </p:spPr>
        <p:txBody>
          <a:bodyPr/>
          <a:lstStyle>
            <a:lvl1pPr>
              <a:spcBef>
                <a:spcPts val="1176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2" name="Content Placeholder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81055" y="954088"/>
            <a:ext cx="6545119" cy="35306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-955675" y="1200149"/>
            <a:ext cx="4481513" cy="279241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54846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310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-1663233" y="-333692"/>
            <a:ext cx="5795664" cy="5801996"/>
          </a:xfrm>
          <a:prstGeom prst="ellipse">
            <a:avLst/>
          </a:prstGeom>
          <a:solidFill>
            <a:srgbClr val="329BC7">
              <a:alpha val="30000"/>
            </a:srgbClr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8215" y="96210"/>
            <a:ext cx="5144534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Lithium | Klout - Confidential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64063" y="1028701"/>
            <a:ext cx="3738563" cy="3362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154846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706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17" y="1843107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05862" y="2490858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2813" y="1995507"/>
            <a:ext cx="3136158" cy="19812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5487989" y="186004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0" y="1149"/>
            <a:ext cx="9144000" cy="1393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35" name="Right Triangle 34"/>
          <p:cNvSpPr/>
          <p:nvPr userDrawn="1"/>
        </p:nvSpPr>
        <p:spPr>
          <a:xfrm rot="5400000">
            <a:off x="1828800" y="1355529"/>
            <a:ext cx="306294" cy="306294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36" name="Date Placeholder 2"/>
          <p:cNvSpPr>
            <a:spLocks noGrp="1"/>
          </p:cNvSpPr>
          <p:nvPr>
            <p:ph type="dt" sz="half" idx="10"/>
          </p:nvPr>
        </p:nvSpPr>
        <p:spPr>
          <a:xfrm>
            <a:off x="6511429" y="4767263"/>
            <a:ext cx="170815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0170" y="4767263"/>
            <a:ext cx="1663700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6669172" y="2490858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40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7251299" y="186004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905862" y="3702053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42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5487989" y="3071238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6669172" y="3702053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44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7251299" y="3071238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211669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14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Lithium | Klout - Confidential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2" name="Picture 11" descr="macbook_pro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768" y="987502"/>
            <a:ext cx="3573224" cy="19274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macbook_pro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3516" y="987502"/>
            <a:ext cx="3573224" cy="19274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3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5176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514237" y="1117602"/>
            <a:ext cx="2458720" cy="1530349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5198761" y="1117602"/>
            <a:ext cx="2458720" cy="1530349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12813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575176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566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Lithium | Klout - Confidential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3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5176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625918" y="783202"/>
            <a:ext cx="2163762" cy="216612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5318919" y="783202"/>
            <a:ext cx="2163762" cy="216612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12813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575176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21302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Lithium | Klout - Confidential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4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361758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368460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3817405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5810142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6259087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12814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68460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810142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83823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3191070"/>
            <a:ext cx="9144000" cy="19524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4564064" y="862566"/>
            <a:ext cx="1388515" cy="277052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4697709" y="1266415"/>
            <a:ext cx="1062058" cy="1893825"/>
          </a:xfrm>
          <a:prstGeom prst="rect">
            <a:avLst/>
          </a:prstGeom>
          <a:solidFill>
            <a:srgbClr val="252525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15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882916" y="862566"/>
            <a:ext cx="1388515" cy="277052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013782" y="1266264"/>
            <a:ext cx="1062058" cy="1893825"/>
          </a:xfrm>
          <a:prstGeom prst="rect">
            <a:avLst/>
          </a:prstGeom>
          <a:solidFill>
            <a:srgbClr val="252525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Lithium | Klout - Confidential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187893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187893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5860942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860942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3533960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006443" y="1268253"/>
            <a:ext cx="1071766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4690503" y="1268253"/>
            <a:ext cx="1071766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767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3191070"/>
            <a:ext cx="9144000" cy="19524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5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2635150" y="862566"/>
            <a:ext cx="1388515" cy="277052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2762250" y="1266264"/>
            <a:ext cx="1069974" cy="1893825"/>
          </a:xfrm>
          <a:prstGeom prst="rect">
            <a:avLst/>
          </a:prstGeom>
          <a:solidFill>
            <a:schemeClr val="tx1">
              <a:lumMod val="50000"/>
            </a:schemeClr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Lithium | Klout - Confidential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40128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40128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3533960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768600" y="1268253"/>
            <a:ext cx="1058819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703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2696473"/>
            <a:ext cx="9144000" cy="24470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 flipH="1" flipV="1">
            <a:off x="6400801" y="3166881"/>
            <a:ext cx="506601" cy="312920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2279554" y="3166881"/>
            <a:ext cx="463647" cy="312920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4564063" y="3006118"/>
            <a:ext cx="0" cy="417964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554" y="742950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Lithium | Klout - Confidential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72459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998180" y="910006"/>
            <a:ext cx="3145302" cy="1962912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439616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4243640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7072403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3481788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310551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293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17" y="1843107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05862" y="2490858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2813" y="1995507"/>
            <a:ext cx="3136158" cy="19812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5487989" y="186004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0" y="1149"/>
            <a:ext cx="9144000" cy="1393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ight Triangle 34"/>
          <p:cNvSpPr/>
          <p:nvPr userDrawn="1"/>
        </p:nvSpPr>
        <p:spPr>
          <a:xfrm rot="5400000">
            <a:off x="1828800" y="1355529"/>
            <a:ext cx="306294" cy="306294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Date Placeholder 2"/>
          <p:cNvSpPr>
            <a:spLocks noGrp="1"/>
          </p:cNvSpPr>
          <p:nvPr>
            <p:ph type="dt" sz="half" idx="10"/>
          </p:nvPr>
        </p:nvSpPr>
        <p:spPr>
          <a:xfrm>
            <a:off x="6511429" y="4767263"/>
            <a:ext cx="1708150" cy="273844"/>
          </a:xfrm>
        </p:spPr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Lithium | Klout - Confidential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0170" y="4767263"/>
            <a:ext cx="1663700" cy="273844"/>
          </a:xfrm>
        </p:spPr>
        <p:txBody>
          <a:bodyPr/>
          <a:lstStyle/>
          <a:p>
            <a:fld id="{8EEC046D-23A4-274C-8B4C-1A8F0B6D3F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6669172" y="2490858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7251299" y="186004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905862" y="3702053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5487989" y="3071238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6669172" y="3702053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7251299" y="3071238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211669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59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17" y="1843107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2813" y="1995507"/>
            <a:ext cx="3136158" cy="19812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0" y="1149"/>
            <a:ext cx="9144000" cy="1393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ight Triangle 34"/>
          <p:cNvSpPr/>
          <p:nvPr userDrawn="1"/>
        </p:nvSpPr>
        <p:spPr>
          <a:xfrm rot="5400000">
            <a:off x="1828800" y="1355529"/>
            <a:ext cx="306294" cy="306294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Date Placeholder 2"/>
          <p:cNvSpPr>
            <a:spLocks noGrp="1"/>
          </p:cNvSpPr>
          <p:nvPr>
            <p:ph type="dt" sz="half" idx="10"/>
          </p:nvPr>
        </p:nvSpPr>
        <p:spPr>
          <a:xfrm>
            <a:off x="6511429" y="4767263"/>
            <a:ext cx="1708150" cy="273844"/>
          </a:xfrm>
        </p:spPr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Lithium | Klout - Confidential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0169" y="4767263"/>
            <a:ext cx="1663700" cy="273844"/>
          </a:xfrm>
        </p:spPr>
        <p:txBody>
          <a:bodyPr/>
          <a:lstStyle/>
          <a:p>
            <a:fld id="{8EEC046D-23A4-274C-8B4C-1A8F0B6D3F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211669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956247" y="1657350"/>
            <a:ext cx="3260653" cy="2733675"/>
          </a:xfrm>
        </p:spPr>
        <p:txBody>
          <a:bodyPr/>
          <a:lstStyle>
            <a:lvl1pPr>
              <a:spcBef>
                <a:spcPts val="1176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020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1748176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5034705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910609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910609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5197138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97138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94264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912813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3398541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5885854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75246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075246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560973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048287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048287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731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17" y="1843107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2813" y="1995507"/>
            <a:ext cx="3136158" cy="19812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0" y="1149"/>
            <a:ext cx="9144000" cy="1393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35" name="Right Triangle 34"/>
          <p:cNvSpPr/>
          <p:nvPr userDrawn="1"/>
        </p:nvSpPr>
        <p:spPr>
          <a:xfrm rot="5400000">
            <a:off x="1828800" y="1355529"/>
            <a:ext cx="306294" cy="306294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36" name="Date Placeholder 2"/>
          <p:cNvSpPr>
            <a:spLocks noGrp="1"/>
          </p:cNvSpPr>
          <p:nvPr>
            <p:ph type="dt" sz="half" idx="10"/>
          </p:nvPr>
        </p:nvSpPr>
        <p:spPr>
          <a:xfrm>
            <a:off x="6511429" y="4767263"/>
            <a:ext cx="170815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0169" y="4767263"/>
            <a:ext cx="1663700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211669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956247" y="1657350"/>
            <a:ext cx="3260653" cy="2733675"/>
          </a:xfrm>
        </p:spPr>
        <p:txBody>
          <a:bodyPr/>
          <a:lstStyle>
            <a:lvl1pPr>
              <a:spcBef>
                <a:spcPts val="1176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925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831948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2176679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3521410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4872600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Oval 27"/>
          <p:cNvSpPr/>
          <p:nvPr userDrawn="1"/>
        </p:nvSpPr>
        <p:spPr>
          <a:xfrm>
            <a:off x="6210871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Text Placeholder 3"/>
          <p:cNvSpPr>
            <a:spLocks noGrp="1"/>
          </p:cNvSpPr>
          <p:nvPr userDrawn="1">
            <p:ph type="body" sz="quarter" idx="13"/>
          </p:nvPr>
        </p:nvSpPr>
        <p:spPr>
          <a:xfrm>
            <a:off x="879449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9449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560973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258372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258372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4920101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920101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2224180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224180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89764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1526501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2871232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4215963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5567153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Text Placeholder 3"/>
          <p:cNvSpPr>
            <a:spLocks noGrp="1"/>
          </p:cNvSpPr>
          <p:nvPr userDrawn="1">
            <p:ph type="body" sz="quarter" idx="13"/>
          </p:nvPr>
        </p:nvSpPr>
        <p:spPr>
          <a:xfrm>
            <a:off x="1574002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574002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4255526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255526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5614654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614654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2918733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918733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87281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912814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5912614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3411921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75246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048287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76136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0" y="3103564"/>
            <a:ext cx="9144000" cy="203993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Lithium | Klout - Confidential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738416"/>
            <a:ext cx="7328132" cy="19539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71298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743200" cy="51435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934" y="96210"/>
            <a:ext cx="4668267" cy="55453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71087" y="4767263"/>
            <a:ext cx="1743507" cy="273844"/>
          </a:xfrm>
        </p:spPr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Lithium | Klout - Confidential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476942" y="4767263"/>
            <a:ext cx="885825" cy="273844"/>
          </a:xfrm>
        </p:spPr>
        <p:txBody>
          <a:bodyPr/>
          <a:lstStyle/>
          <a:p>
            <a:fld id="{8EEC046D-23A4-274C-8B4C-1A8F0B6D3F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72934" y="1068387"/>
            <a:ext cx="4643967" cy="3479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66700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515617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429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400800" y="0"/>
            <a:ext cx="2743200" cy="51435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159" y="96210"/>
            <a:ext cx="4668267" cy="56338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2814" y="1068387"/>
            <a:ext cx="4643967" cy="3479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982925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07153" y="4767263"/>
            <a:ext cx="1743507" cy="273844"/>
          </a:xfrm>
        </p:spPr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Lithium | Klout - Confidential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13008" y="4767263"/>
            <a:ext cx="885825" cy="273844"/>
          </a:xfrm>
        </p:spPr>
        <p:txBody>
          <a:bodyPr/>
          <a:lstStyle/>
          <a:p>
            <a:fld id="{8EEC046D-23A4-274C-8B4C-1A8F0B6D3F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3851683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3858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579938" y="0"/>
            <a:ext cx="4564063" cy="51435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51" y="96210"/>
            <a:ext cx="4140955" cy="56261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8651" y="1068387"/>
            <a:ext cx="4110398" cy="3479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68761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2859" y="4767263"/>
            <a:ext cx="1504552" cy="273844"/>
          </a:xfrm>
        </p:spPr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Lithium | Klout - Confidential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60338" y="4767263"/>
            <a:ext cx="420388" cy="273844"/>
          </a:xfrm>
        </p:spPr>
        <p:txBody>
          <a:bodyPr/>
          <a:lstStyle/>
          <a:p>
            <a:fld id="{8EEC046D-23A4-274C-8B4C-1A8F0B6D3F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2475463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2658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4564063" cy="51435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6168" y="96210"/>
            <a:ext cx="4031122" cy="55818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775779" y="1068387"/>
            <a:ext cx="4001376" cy="3479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5254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60580" y="4767263"/>
            <a:ext cx="1504552" cy="273844"/>
          </a:xfrm>
        </p:spPr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Lithium | Klout - Confidential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8059" y="4767263"/>
            <a:ext cx="420388" cy="273844"/>
          </a:xfrm>
        </p:spPr>
        <p:txBody>
          <a:bodyPr/>
          <a:lstStyle/>
          <a:p>
            <a:fld id="{8EEC046D-23A4-274C-8B4C-1A8F0B6D3F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7073184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9134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Lithium | Klout - Confidential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1059430"/>
            <a:ext cx="7328132" cy="302146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4800" b="0" i="0" baseline="0">
                <a:solidFill>
                  <a:srgbClr val="FFFFFF"/>
                </a:solidFill>
                <a:latin typeface="Lato Light"/>
                <a:cs typeface="Lato Light"/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21475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Lithium | Klout - Confidential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1059430"/>
            <a:ext cx="7328132" cy="302146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b="0" i="0" baseline="0">
                <a:solidFill>
                  <a:srgbClr val="FFFFFF"/>
                </a:solidFill>
                <a:latin typeface="Lato Light"/>
                <a:cs typeface="Lato Light"/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024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1748176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 userDrawn="1"/>
        </p:nvSpPr>
        <p:spPr>
          <a:xfrm>
            <a:off x="5034705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910609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910609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5197138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97138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37296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Lithium | Klout - Confidential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88769" y="96210"/>
            <a:ext cx="7328132" cy="561069"/>
          </a:xfrm>
        </p:spPr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5998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Lithium | Klout - Confidential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47024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769" y="105831"/>
            <a:ext cx="7328132" cy="556674"/>
          </a:xfrm>
        </p:spPr>
        <p:txBody>
          <a:bodyPr vert="horz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329408" y="668804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34579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Only -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3" y="1"/>
            <a:ext cx="8139545" cy="1103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7" name="Group 8"/>
          <p:cNvGrpSpPr>
            <a:grpSpLocks noChangeAspect="1"/>
          </p:cNvGrpSpPr>
          <p:nvPr/>
        </p:nvGrpSpPr>
        <p:grpSpPr bwMode="auto">
          <a:xfrm>
            <a:off x="552019" y="4750766"/>
            <a:ext cx="924357" cy="211904"/>
            <a:chOff x="293" y="283"/>
            <a:chExt cx="1317" cy="302"/>
          </a:xfrm>
        </p:grpSpPr>
        <p:sp>
          <p:nvSpPr>
            <p:cNvPr id="9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293" y="283"/>
              <a:ext cx="1317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293" y="283"/>
              <a:ext cx="1317" cy="302"/>
            </a:xfrm>
            <a:custGeom>
              <a:avLst/>
              <a:gdLst/>
              <a:ahLst/>
              <a:cxnLst>
                <a:cxn ang="0">
                  <a:pos x="1443" y="180"/>
                </a:cxn>
                <a:cxn ang="0">
                  <a:pos x="1503" y="668"/>
                </a:cxn>
                <a:cxn ang="0">
                  <a:pos x="1564" y="241"/>
                </a:cxn>
                <a:cxn ang="0">
                  <a:pos x="1503" y="0"/>
                </a:cxn>
                <a:cxn ang="0">
                  <a:pos x="1503" y="136"/>
                </a:cxn>
                <a:cxn ang="0">
                  <a:pos x="1503" y="0"/>
                </a:cxn>
                <a:cxn ang="0">
                  <a:pos x="2017" y="180"/>
                </a:cxn>
                <a:cxn ang="0">
                  <a:pos x="2077" y="452"/>
                </a:cxn>
                <a:cxn ang="0">
                  <a:pos x="1645" y="452"/>
                </a:cxn>
                <a:cxn ang="0">
                  <a:pos x="1706" y="180"/>
                </a:cxn>
                <a:cxn ang="0">
                  <a:pos x="1766" y="452"/>
                </a:cxn>
                <a:cxn ang="0">
                  <a:pos x="1956" y="452"/>
                </a:cxn>
                <a:cxn ang="0">
                  <a:pos x="1358" y="396"/>
                </a:cxn>
                <a:cxn ang="0">
                  <a:pos x="1298" y="668"/>
                </a:cxn>
                <a:cxn ang="0">
                  <a:pos x="1237" y="396"/>
                </a:cxn>
                <a:cxn ang="0">
                  <a:pos x="1047" y="396"/>
                </a:cxn>
                <a:cxn ang="0">
                  <a:pos x="832" y="668"/>
                </a:cxn>
                <a:cxn ang="0">
                  <a:pos x="616" y="37"/>
                </a:cxn>
                <a:cxn ang="0">
                  <a:pos x="737" y="98"/>
                </a:cxn>
                <a:cxn ang="0">
                  <a:pos x="837" y="180"/>
                </a:cxn>
                <a:cxn ang="0">
                  <a:pos x="777" y="301"/>
                </a:cxn>
                <a:cxn ang="0">
                  <a:pos x="737" y="452"/>
                </a:cxn>
                <a:cxn ang="0">
                  <a:pos x="927" y="452"/>
                </a:cxn>
                <a:cxn ang="0">
                  <a:pos x="987" y="37"/>
                </a:cxn>
                <a:cxn ang="0">
                  <a:pos x="1047" y="202"/>
                </a:cxn>
                <a:cxn ang="0">
                  <a:pos x="1358" y="396"/>
                </a:cxn>
                <a:cxn ang="0">
                  <a:pos x="2904" y="668"/>
                </a:cxn>
                <a:cxn ang="0">
                  <a:pos x="2784" y="608"/>
                </a:cxn>
                <a:cxn ang="0">
                  <a:pos x="2689" y="301"/>
                </a:cxn>
                <a:cxn ang="0">
                  <a:pos x="2594" y="668"/>
                </a:cxn>
                <a:cxn ang="0">
                  <a:pos x="2530" y="668"/>
                </a:cxn>
                <a:cxn ang="0">
                  <a:pos x="2473" y="396"/>
                </a:cxn>
                <a:cxn ang="0">
                  <a:pos x="2283" y="396"/>
                </a:cxn>
                <a:cxn ang="0">
                  <a:pos x="2283" y="668"/>
                </a:cxn>
                <a:cxn ang="0">
                  <a:pos x="2222" y="668"/>
                </a:cxn>
                <a:cxn ang="0">
                  <a:pos x="2162" y="180"/>
                </a:cxn>
                <a:cxn ang="0">
                  <a:pos x="2273" y="207"/>
                </a:cxn>
                <a:cxn ang="0">
                  <a:pos x="2533" y="246"/>
                </a:cxn>
                <a:cxn ang="0">
                  <a:pos x="2904" y="396"/>
                </a:cxn>
                <a:cxn ang="0">
                  <a:pos x="404" y="180"/>
                </a:cxn>
                <a:cxn ang="0">
                  <a:pos x="464" y="668"/>
                </a:cxn>
                <a:cxn ang="0">
                  <a:pos x="524" y="241"/>
                </a:cxn>
                <a:cxn ang="0">
                  <a:pos x="464" y="0"/>
                </a:cxn>
                <a:cxn ang="0">
                  <a:pos x="464" y="136"/>
                </a:cxn>
                <a:cxn ang="0">
                  <a:pos x="464" y="0"/>
                </a:cxn>
                <a:cxn ang="0">
                  <a:pos x="215" y="668"/>
                </a:cxn>
                <a:cxn ang="0">
                  <a:pos x="0" y="37"/>
                </a:cxn>
                <a:cxn ang="0">
                  <a:pos x="120" y="98"/>
                </a:cxn>
                <a:cxn ang="0">
                  <a:pos x="215" y="547"/>
                </a:cxn>
                <a:cxn ang="0">
                  <a:pos x="336" y="612"/>
                </a:cxn>
              </a:cxnLst>
              <a:rect l="0" t="0" r="r" b="b"/>
              <a:pathLst>
                <a:path w="2904" h="668">
                  <a:moveTo>
                    <a:pt x="1503" y="180"/>
                  </a:moveTo>
                  <a:cubicBezTo>
                    <a:pt x="1443" y="180"/>
                    <a:pt x="1443" y="180"/>
                    <a:pt x="1443" y="180"/>
                  </a:cubicBezTo>
                  <a:cubicBezTo>
                    <a:pt x="1443" y="608"/>
                    <a:pt x="1443" y="608"/>
                    <a:pt x="1443" y="608"/>
                  </a:cubicBezTo>
                  <a:cubicBezTo>
                    <a:pt x="1443" y="641"/>
                    <a:pt x="1470" y="668"/>
                    <a:pt x="1503" y="668"/>
                  </a:cubicBezTo>
                  <a:cubicBezTo>
                    <a:pt x="1564" y="668"/>
                    <a:pt x="1564" y="668"/>
                    <a:pt x="1564" y="668"/>
                  </a:cubicBezTo>
                  <a:cubicBezTo>
                    <a:pt x="1564" y="241"/>
                    <a:pt x="1564" y="241"/>
                    <a:pt x="1564" y="241"/>
                  </a:cubicBezTo>
                  <a:cubicBezTo>
                    <a:pt x="1564" y="207"/>
                    <a:pt x="1537" y="180"/>
                    <a:pt x="1503" y="180"/>
                  </a:cubicBezTo>
                  <a:close/>
                  <a:moveTo>
                    <a:pt x="1503" y="0"/>
                  </a:moveTo>
                  <a:cubicBezTo>
                    <a:pt x="1466" y="0"/>
                    <a:pt x="1435" y="30"/>
                    <a:pt x="1435" y="68"/>
                  </a:cubicBezTo>
                  <a:cubicBezTo>
                    <a:pt x="1435" y="105"/>
                    <a:pt x="1466" y="136"/>
                    <a:pt x="1503" y="136"/>
                  </a:cubicBezTo>
                  <a:cubicBezTo>
                    <a:pt x="1541" y="136"/>
                    <a:pt x="1571" y="105"/>
                    <a:pt x="1571" y="68"/>
                  </a:cubicBezTo>
                  <a:cubicBezTo>
                    <a:pt x="1571" y="30"/>
                    <a:pt x="1541" y="0"/>
                    <a:pt x="1503" y="0"/>
                  </a:cubicBezTo>
                  <a:close/>
                  <a:moveTo>
                    <a:pt x="1956" y="180"/>
                  </a:moveTo>
                  <a:cubicBezTo>
                    <a:pt x="2017" y="180"/>
                    <a:pt x="2017" y="180"/>
                    <a:pt x="2017" y="180"/>
                  </a:cubicBezTo>
                  <a:cubicBezTo>
                    <a:pt x="2050" y="180"/>
                    <a:pt x="2077" y="207"/>
                    <a:pt x="2077" y="241"/>
                  </a:cubicBezTo>
                  <a:cubicBezTo>
                    <a:pt x="2077" y="452"/>
                    <a:pt x="2077" y="452"/>
                    <a:pt x="2077" y="452"/>
                  </a:cubicBezTo>
                  <a:cubicBezTo>
                    <a:pt x="2077" y="572"/>
                    <a:pt x="1980" y="668"/>
                    <a:pt x="1861" y="668"/>
                  </a:cubicBezTo>
                  <a:cubicBezTo>
                    <a:pt x="1742" y="668"/>
                    <a:pt x="1645" y="572"/>
                    <a:pt x="1645" y="452"/>
                  </a:cubicBezTo>
                  <a:cubicBezTo>
                    <a:pt x="1645" y="180"/>
                    <a:pt x="1645" y="180"/>
                    <a:pt x="1645" y="180"/>
                  </a:cubicBezTo>
                  <a:cubicBezTo>
                    <a:pt x="1706" y="180"/>
                    <a:pt x="1706" y="180"/>
                    <a:pt x="1706" y="180"/>
                  </a:cubicBezTo>
                  <a:cubicBezTo>
                    <a:pt x="1739" y="180"/>
                    <a:pt x="1766" y="207"/>
                    <a:pt x="1766" y="241"/>
                  </a:cubicBezTo>
                  <a:cubicBezTo>
                    <a:pt x="1766" y="452"/>
                    <a:pt x="1766" y="452"/>
                    <a:pt x="1766" y="452"/>
                  </a:cubicBezTo>
                  <a:cubicBezTo>
                    <a:pt x="1766" y="505"/>
                    <a:pt x="1809" y="547"/>
                    <a:pt x="1861" y="547"/>
                  </a:cubicBezTo>
                  <a:cubicBezTo>
                    <a:pt x="1914" y="547"/>
                    <a:pt x="1956" y="505"/>
                    <a:pt x="1956" y="452"/>
                  </a:cubicBezTo>
                  <a:lnTo>
                    <a:pt x="1956" y="180"/>
                  </a:lnTo>
                  <a:close/>
                  <a:moveTo>
                    <a:pt x="1358" y="396"/>
                  </a:moveTo>
                  <a:cubicBezTo>
                    <a:pt x="1358" y="668"/>
                    <a:pt x="1358" y="668"/>
                    <a:pt x="1358" y="668"/>
                  </a:cubicBezTo>
                  <a:cubicBezTo>
                    <a:pt x="1298" y="668"/>
                    <a:pt x="1298" y="668"/>
                    <a:pt x="1298" y="668"/>
                  </a:cubicBezTo>
                  <a:cubicBezTo>
                    <a:pt x="1264" y="668"/>
                    <a:pt x="1237" y="641"/>
                    <a:pt x="1237" y="608"/>
                  </a:cubicBezTo>
                  <a:cubicBezTo>
                    <a:pt x="1237" y="396"/>
                    <a:pt x="1237" y="396"/>
                    <a:pt x="1237" y="396"/>
                  </a:cubicBezTo>
                  <a:cubicBezTo>
                    <a:pt x="1237" y="344"/>
                    <a:pt x="1195" y="301"/>
                    <a:pt x="1142" y="301"/>
                  </a:cubicBezTo>
                  <a:cubicBezTo>
                    <a:pt x="1090" y="301"/>
                    <a:pt x="1047" y="344"/>
                    <a:pt x="1047" y="396"/>
                  </a:cubicBezTo>
                  <a:cubicBezTo>
                    <a:pt x="1047" y="452"/>
                    <a:pt x="1047" y="452"/>
                    <a:pt x="1047" y="452"/>
                  </a:cubicBezTo>
                  <a:cubicBezTo>
                    <a:pt x="1047" y="572"/>
                    <a:pt x="951" y="668"/>
                    <a:pt x="832" y="668"/>
                  </a:cubicBezTo>
                  <a:cubicBezTo>
                    <a:pt x="712" y="668"/>
                    <a:pt x="616" y="572"/>
                    <a:pt x="616" y="452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76" y="37"/>
                    <a:pt x="676" y="37"/>
                    <a:pt x="676" y="37"/>
                  </a:cubicBezTo>
                  <a:cubicBezTo>
                    <a:pt x="709" y="37"/>
                    <a:pt x="737" y="64"/>
                    <a:pt x="737" y="98"/>
                  </a:cubicBezTo>
                  <a:cubicBezTo>
                    <a:pt x="737" y="180"/>
                    <a:pt x="737" y="180"/>
                    <a:pt x="737" y="180"/>
                  </a:cubicBezTo>
                  <a:cubicBezTo>
                    <a:pt x="837" y="180"/>
                    <a:pt x="837" y="180"/>
                    <a:pt x="837" y="180"/>
                  </a:cubicBezTo>
                  <a:cubicBezTo>
                    <a:pt x="837" y="241"/>
                    <a:pt x="837" y="241"/>
                    <a:pt x="837" y="241"/>
                  </a:cubicBezTo>
                  <a:cubicBezTo>
                    <a:pt x="837" y="274"/>
                    <a:pt x="810" y="301"/>
                    <a:pt x="777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737" y="452"/>
                    <a:pt x="737" y="452"/>
                    <a:pt x="737" y="452"/>
                  </a:cubicBezTo>
                  <a:cubicBezTo>
                    <a:pt x="737" y="505"/>
                    <a:pt x="779" y="547"/>
                    <a:pt x="832" y="547"/>
                  </a:cubicBezTo>
                  <a:cubicBezTo>
                    <a:pt x="884" y="547"/>
                    <a:pt x="927" y="505"/>
                    <a:pt x="927" y="452"/>
                  </a:cubicBezTo>
                  <a:cubicBezTo>
                    <a:pt x="927" y="37"/>
                    <a:pt x="927" y="37"/>
                    <a:pt x="927" y="37"/>
                  </a:cubicBezTo>
                  <a:cubicBezTo>
                    <a:pt x="987" y="37"/>
                    <a:pt x="987" y="37"/>
                    <a:pt x="987" y="37"/>
                  </a:cubicBezTo>
                  <a:cubicBezTo>
                    <a:pt x="1020" y="37"/>
                    <a:pt x="1047" y="64"/>
                    <a:pt x="1047" y="98"/>
                  </a:cubicBezTo>
                  <a:cubicBezTo>
                    <a:pt x="1047" y="202"/>
                    <a:pt x="1047" y="202"/>
                    <a:pt x="1047" y="202"/>
                  </a:cubicBezTo>
                  <a:cubicBezTo>
                    <a:pt x="1076" y="188"/>
                    <a:pt x="1108" y="180"/>
                    <a:pt x="1142" y="180"/>
                  </a:cubicBezTo>
                  <a:cubicBezTo>
                    <a:pt x="1262" y="180"/>
                    <a:pt x="1358" y="277"/>
                    <a:pt x="1358" y="396"/>
                  </a:cubicBezTo>
                  <a:close/>
                  <a:moveTo>
                    <a:pt x="2904" y="396"/>
                  </a:moveTo>
                  <a:cubicBezTo>
                    <a:pt x="2904" y="668"/>
                    <a:pt x="2904" y="668"/>
                    <a:pt x="2904" y="668"/>
                  </a:cubicBezTo>
                  <a:cubicBezTo>
                    <a:pt x="2844" y="668"/>
                    <a:pt x="2844" y="668"/>
                    <a:pt x="2844" y="668"/>
                  </a:cubicBezTo>
                  <a:cubicBezTo>
                    <a:pt x="2811" y="668"/>
                    <a:pt x="2784" y="641"/>
                    <a:pt x="2784" y="608"/>
                  </a:cubicBezTo>
                  <a:cubicBezTo>
                    <a:pt x="2784" y="396"/>
                    <a:pt x="2784" y="396"/>
                    <a:pt x="2784" y="396"/>
                  </a:cubicBezTo>
                  <a:cubicBezTo>
                    <a:pt x="2784" y="344"/>
                    <a:pt x="2741" y="301"/>
                    <a:pt x="2689" y="301"/>
                  </a:cubicBezTo>
                  <a:cubicBezTo>
                    <a:pt x="2636" y="301"/>
                    <a:pt x="2594" y="344"/>
                    <a:pt x="2594" y="396"/>
                  </a:cubicBezTo>
                  <a:cubicBezTo>
                    <a:pt x="2594" y="668"/>
                    <a:pt x="2594" y="668"/>
                    <a:pt x="2594" y="668"/>
                  </a:cubicBezTo>
                  <a:cubicBezTo>
                    <a:pt x="2533" y="668"/>
                    <a:pt x="2533" y="668"/>
                    <a:pt x="2533" y="668"/>
                  </a:cubicBezTo>
                  <a:cubicBezTo>
                    <a:pt x="2532" y="668"/>
                    <a:pt x="2531" y="668"/>
                    <a:pt x="2530" y="668"/>
                  </a:cubicBezTo>
                  <a:cubicBezTo>
                    <a:pt x="2498" y="667"/>
                    <a:pt x="2473" y="640"/>
                    <a:pt x="2473" y="608"/>
                  </a:cubicBezTo>
                  <a:cubicBezTo>
                    <a:pt x="2473" y="396"/>
                    <a:pt x="2473" y="396"/>
                    <a:pt x="2473" y="396"/>
                  </a:cubicBezTo>
                  <a:cubicBezTo>
                    <a:pt x="2473" y="344"/>
                    <a:pt x="2430" y="301"/>
                    <a:pt x="2378" y="301"/>
                  </a:cubicBezTo>
                  <a:cubicBezTo>
                    <a:pt x="2325" y="301"/>
                    <a:pt x="2283" y="344"/>
                    <a:pt x="2283" y="396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22" y="668"/>
                    <a:pt x="2222" y="668"/>
                    <a:pt x="2222" y="668"/>
                  </a:cubicBezTo>
                  <a:cubicBezTo>
                    <a:pt x="2189" y="668"/>
                    <a:pt x="2162" y="641"/>
                    <a:pt x="2162" y="608"/>
                  </a:cubicBezTo>
                  <a:cubicBezTo>
                    <a:pt x="2162" y="180"/>
                    <a:pt x="2162" y="180"/>
                    <a:pt x="2162" y="180"/>
                  </a:cubicBezTo>
                  <a:cubicBezTo>
                    <a:pt x="2222" y="180"/>
                    <a:pt x="2222" y="180"/>
                    <a:pt x="2222" y="180"/>
                  </a:cubicBezTo>
                  <a:cubicBezTo>
                    <a:pt x="2243" y="180"/>
                    <a:pt x="2262" y="191"/>
                    <a:pt x="2273" y="207"/>
                  </a:cubicBezTo>
                  <a:cubicBezTo>
                    <a:pt x="2304" y="190"/>
                    <a:pt x="2340" y="180"/>
                    <a:pt x="2378" y="180"/>
                  </a:cubicBezTo>
                  <a:cubicBezTo>
                    <a:pt x="2439" y="180"/>
                    <a:pt x="2494" y="206"/>
                    <a:pt x="2533" y="246"/>
                  </a:cubicBezTo>
                  <a:cubicBezTo>
                    <a:pt x="2572" y="206"/>
                    <a:pt x="2628" y="180"/>
                    <a:pt x="2689" y="180"/>
                  </a:cubicBezTo>
                  <a:cubicBezTo>
                    <a:pt x="2808" y="180"/>
                    <a:pt x="2904" y="277"/>
                    <a:pt x="2904" y="396"/>
                  </a:cubicBezTo>
                  <a:close/>
                  <a:moveTo>
                    <a:pt x="464" y="180"/>
                  </a:moveTo>
                  <a:cubicBezTo>
                    <a:pt x="404" y="180"/>
                    <a:pt x="404" y="180"/>
                    <a:pt x="404" y="180"/>
                  </a:cubicBezTo>
                  <a:cubicBezTo>
                    <a:pt x="404" y="608"/>
                    <a:pt x="404" y="608"/>
                    <a:pt x="404" y="608"/>
                  </a:cubicBezTo>
                  <a:cubicBezTo>
                    <a:pt x="404" y="641"/>
                    <a:pt x="431" y="668"/>
                    <a:pt x="464" y="668"/>
                  </a:cubicBezTo>
                  <a:cubicBezTo>
                    <a:pt x="524" y="668"/>
                    <a:pt x="524" y="668"/>
                    <a:pt x="524" y="668"/>
                  </a:cubicBezTo>
                  <a:cubicBezTo>
                    <a:pt x="524" y="241"/>
                    <a:pt x="524" y="241"/>
                    <a:pt x="524" y="241"/>
                  </a:cubicBezTo>
                  <a:cubicBezTo>
                    <a:pt x="524" y="207"/>
                    <a:pt x="497" y="180"/>
                    <a:pt x="464" y="180"/>
                  </a:cubicBezTo>
                  <a:close/>
                  <a:moveTo>
                    <a:pt x="464" y="0"/>
                  </a:moveTo>
                  <a:cubicBezTo>
                    <a:pt x="426" y="0"/>
                    <a:pt x="396" y="30"/>
                    <a:pt x="396" y="68"/>
                  </a:cubicBezTo>
                  <a:cubicBezTo>
                    <a:pt x="396" y="105"/>
                    <a:pt x="426" y="136"/>
                    <a:pt x="464" y="136"/>
                  </a:cubicBezTo>
                  <a:cubicBezTo>
                    <a:pt x="502" y="136"/>
                    <a:pt x="532" y="105"/>
                    <a:pt x="532" y="68"/>
                  </a:cubicBezTo>
                  <a:cubicBezTo>
                    <a:pt x="532" y="30"/>
                    <a:pt x="502" y="0"/>
                    <a:pt x="464" y="0"/>
                  </a:cubicBezTo>
                  <a:close/>
                  <a:moveTo>
                    <a:pt x="336" y="668"/>
                  </a:moveTo>
                  <a:cubicBezTo>
                    <a:pt x="215" y="668"/>
                    <a:pt x="215" y="668"/>
                    <a:pt x="215" y="668"/>
                  </a:cubicBezTo>
                  <a:cubicBezTo>
                    <a:pt x="96" y="668"/>
                    <a:pt x="0" y="572"/>
                    <a:pt x="0" y="4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93" y="37"/>
                    <a:pt x="120" y="64"/>
                    <a:pt x="120" y="98"/>
                  </a:cubicBezTo>
                  <a:cubicBezTo>
                    <a:pt x="120" y="452"/>
                    <a:pt x="120" y="452"/>
                    <a:pt x="120" y="452"/>
                  </a:cubicBezTo>
                  <a:cubicBezTo>
                    <a:pt x="120" y="505"/>
                    <a:pt x="163" y="547"/>
                    <a:pt x="215" y="547"/>
                  </a:cubicBezTo>
                  <a:cubicBezTo>
                    <a:pt x="271" y="547"/>
                    <a:pt x="271" y="547"/>
                    <a:pt x="271" y="547"/>
                  </a:cubicBezTo>
                  <a:cubicBezTo>
                    <a:pt x="307" y="547"/>
                    <a:pt x="336" y="577"/>
                    <a:pt x="336" y="612"/>
                  </a:cubicBezTo>
                  <a:lnTo>
                    <a:pt x="336" y="66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EA4C9742-625B-4105-99D5-966A0D331A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165807"/>
      </p:ext>
    </p:extLst>
  </p:cSld>
  <p:clrMapOvr>
    <a:masterClrMapping/>
  </p:clrMapOvr>
  <p:hf sldNum="0"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Only -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3" y="1"/>
            <a:ext cx="8139545" cy="1103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7" name="Group 8"/>
          <p:cNvGrpSpPr>
            <a:grpSpLocks noChangeAspect="1"/>
          </p:cNvGrpSpPr>
          <p:nvPr/>
        </p:nvGrpSpPr>
        <p:grpSpPr bwMode="auto">
          <a:xfrm>
            <a:off x="552019" y="4750766"/>
            <a:ext cx="924357" cy="211904"/>
            <a:chOff x="293" y="283"/>
            <a:chExt cx="1317" cy="302"/>
          </a:xfrm>
        </p:grpSpPr>
        <p:sp>
          <p:nvSpPr>
            <p:cNvPr id="9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293" y="283"/>
              <a:ext cx="1317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293" y="283"/>
              <a:ext cx="1317" cy="302"/>
            </a:xfrm>
            <a:custGeom>
              <a:avLst/>
              <a:gdLst/>
              <a:ahLst/>
              <a:cxnLst>
                <a:cxn ang="0">
                  <a:pos x="1443" y="180"/>
                </a:cxn>
                <a:cxn ang="0">
                  <a:pos x="1503" y="668"/>
                </a:cxn>
                <a:cxn ang="0">
                  <a:pos x="1564" y="241"/>
                </a:cxn>
                <a:cxn ang="0">
                  <a:pos x="1503" y="0"/>
                </a:cxn>
                <a:cxn ang="0">
                  <a:pos x="1503" y="136"/>
                </a:cxn>
                <a:cxn ang="0">
                  <a:pos x="1503" y="0"/>
                </a:cxn>
                <a:cxn ang="0">
                  <a:pos x="2017" y="180"/>
                </a:cxn>
                <a:cxn ang="0">
                  <a:pos x="2077" y="452"/>
                </a:cxn>
                <a:cxn ang="0">
                  <a:pos x="1645" y="452"/>
                </a:cxn>
                <a:cxn ang="0">
                  <a:pos x="1706" y="180"/>
                </a:cxn>
                <a:cxn ang="0">
                  <a:pos x="1766" y="452"/>
                </a:cxn>
                <a:cxn ang="0">
                  <a:pos x="1956" y="452"/>
                </a:cxn>
                <a:cxn ang="0">
                  <a:pos x="1358" y="396"/>
                </a:cxn>
                <a:cxn ang="0">
                  <a:pos x="1298" y="668"/>
                </a:cxn>
                <a:cxn ang="0">
                  <a:pos x="1237" y="396"/>
                </a:cxn>
                <a:cxn ang="0">
                  <a:pos x="1047" y="396"/>
                </a:cxn>
                <a:cxn ang="0">
                  <a:pos x="832" y="668"/>
                </a:cxn>
                <a:cxn ang="0">
                  <a:pos x="616" y="37"/>
                </a:cxn>
                <a:cxn ang="0">
                  <a:pos x="737" y="98"/>
                </a:cxn>
                <a:cxn ang="0">
                  <a:pos x="837" y="180"/>
                </a:cxn>
                <a:cxn ang="0">
                  <a:pos x="777" y="301"/>
                </a:cxn>
                <a:cxn ang="0">
                  <a:pos x="737" y="452"/>
                </a:cxn>
                <a:cxn ang="0">
                  <a:pos x="927" y="452"/>
                </a:cxn>
                <a:cxn ang="0">
                  <a:pos x="987" y="37"/>
                </a:cxn>
                <a:cxn ang="0">
                  <a:pos x="1047" y="202"/>
                </a:cxn>
                <a:cxn ang="0">
                  <a:pos x="1358" y="396"/>
                </a:cxn>
                <a:cxn ang="0">
                  <a:pos x="2904" y="668"/>
                </a:cxn>
                <a:cxn ang="0">
                  <a:pos x="2784" y="608"/>
                </a:cxn>
                <a:cxn ang="0">
                  <a:pos x="2689" y="301"/>
                </a:cxn>
                <a:cxn ang="0">
                  <a:pos x="2594" y="668"/>
                </a:cxn>
                <a:cxn ang="0">
                  <a:pos x="2530" y="668"/>
                </a:cxn>
                <a:cxn ang="0">
                  <a:pos x="2473" y="396"/>
                </a:cxn>
                <a:cxn ang="0">
                  <a:pos x="2283" y="396"/>
                </a:cxn>
                <a:cxn ang="0">
                  <a:pos x="2283" y="668"/>
                </a:cxn>
                <a:cxn ang="0">
                  <a:pos x="2222" y="668"/>
                </a:cxn>
                <a:cxn ang="0">
                  <a:pos x="2162" y="180"/>
                </a:cxn>
                <a:cxn ang="0">
                  <a:pos x="2273" y="207"/>
                </a:cxn>
                <a:cxn ang="0">
                  <a:pos x="2533" y="246"/>
                </a:cxn>
                <a:cxn ang="0">
                  <a:pos x="2904" y="396"/>
                </a:cxn>
                <a:cxn ang="0">
                  <a:pos x="404" y="180"/>
                </a:cxn>
                <a:cxn ang="0">
                  <a:pos x="464" y="668"/>
                </a:cxn>
                <a:cxn ang="0">
                  <a:pos x="524" y="241"/>
                </a:cxn>
                <a:cxn ang="0">
                  <a:pos x="464" y="0"/>
                </a:cxn>
                <a:cxn ang="0">
                  <a:pos x="464" y="136"/>
                </a:cxn>
                <a:cxn ang="0">
                  <a:pos x="464" y="0"/>
                </a:cxn>
                <a:cxn ang="0">
                  <a:pos x="215" y="668"/>
                </a:cxn>
                <a:cxn ang="0">
                  <a:pos x="0" y="37"/>
                </a:cxn>
                <a:cxn ang="0">
                  <a:pos x="120" y="98"/>
                </a:cxn>
                <a:cxn ang="0">
                  <a:pos x="215" y="547"/>
                </a:cxn>
                <a:cxn ang="0">
                  <a:pos x="336" y="612"/>
                </a:cxn>
              </a:cxnLst>
              <a:rect l="0" t="0" r="r" b="b"/>
              <a:pathLst>
                <a:path w="2904" h="668">
                  <a:moveTo>
                    <a:pt x="1503" y="180"/>
                  </a:moveTo>
                  <a:cubicBezTo>
                    <a:pt x="1443" y="180"/>
                    <a:pt x="1443" y="180"/>
                    <a:pt x="1443" y="180"/>
                  </a:cubicBezTo>
                  <a:cubicBezTo>
                    <a:pt x="1443" y="608"/>
                    <a:pt x="1443" y="608"/>
                    <a:pt x="1443" y="608"/>
                  </a:cubicBezTo>
                  <a:cubicBezTo>
                    <a:pt x="1443" y="641"/>
                    <a:pt x="1470" y="668"/>
                    <a:pt x="1503" y="668"/>
                  </a:cubicBezTo>
                  <a:cubicBezTo>
                    <a:pt x="1564" y="668"/>
                    <a:pt x="1564" y="668"/>
                    <a:pt x="1564" y="668"/>
                  </a:cubicBezTo>
                  <a:cubicBezTo>
                    <a:pt x="1564" y="241"/>
                    <a:pt x="1564" y="241"/>
                    <a:pt x="1564" y="241"/>
                  </a:cubicBezTo>
                  <a:cubicBezTo>
                    <a:pt x="1564" y="207"/>
                    <a:pt x="1537" y="180"/>
                    <a:pt x="1503" y="180"/>
                  </a:cubicBezTo>
                  <a:close/>
                  <a:moveTo>
                    <a:pt x="1503" y="0"/>
                  </a:moveTo>
                  <a:cubicBezTo>
                    <a:pt x="1466" y="0"/>
                    <a:pt x="1435" y="30"/>
                    <a:pt x="1435" y="68"/>
                  </a:cubicBezTo>
                  <a:cubicBezTo>
                    <a:pt x="1435" y="105"/>
                    <a:pt x="1466" y="136"/>
                    <a:pt x="1503" y="136"/>
                  </a:cubicBezTo>
                  <a:cubicBezTo>
                    <a:pt x="1541" y="136"/>
                    <a:pt x="1571" y="105"/>
                    <a:pt x="1571" y="68"/>
                  </a:cubicBezTo>
                  <a:cubicBezTo>
                    <a:pt x="1571" y="30"/>
                    <a:pt x="1541" y="0"/>
                    <a:pt x="1503" y="0"/>
                  </a:cubicBezTo>
                  <a:close/>
                  <a:moveTo>
                    <a:pt x="1956" y="180"/>
                  </a:moveTo>
                  <a:cubicBezTo>
                    <a:pt x="2017" y="180"/>
                    <a:pt x="2017" y="180"/>
                    <a:pt x="2017" y="180"/>
                  </a:cubicBezTo>
                  <a:cubicBezTo>
                    <a:pt x="2050" y="180"/>
                    <a:pt x="2077" y="207"/>
                    <a:pt x="2077" y="241"/>
                  </a:cubicBezTo>
                  <a:cubicBezTo>
                    <a:pt x="2077" y="452"/>
                    <a:pt x="2077" y="452"/>
                    <a:pt x="2077" y="452"/>
                  </a:cubicBezTo>
                  <a:cubicBezTo>
                    <a:pt x="2077" y="572"/>
                    <a:pt x="1980" y="668"/>
                    <a:pt x="1861" y="668"/>
                  </a:cubicBezTo>
                  <a:cubicBezTo>
                    <a:pt x="1742" y="668"/>
                    <a:pt x="1645" y="572"/>
                    <a:pt x="1645" y="452"/>
                  </a:cubicBezTo>
                  <a:cubicBezTo>
                    <a:pt x="1645" y="180"/>
                    <a:pt x="1645" y="180"/>
                    <a:pt x="1645" y="180"/>
                  </a:cubicBezTo>
                  <a:cubicBezTo>
                    <a:pt x="1706" y="180"/>
                    <a:pt x="1706" y="180"/>
                    <a:pt x="1706" y="180"/>
                  </a:cubicBezTo>
                  <a:cubicBezTo>
                    <a:pt x="1739" y="180"/>
                    <a:pt x="1766" y="207"/>
                    <a:pt x="1766" y="241"/>
                  </a:cubicBezTo>
                  <a:cubicBezTo>
                    <a:pt x="1766" y="452"/>
                    <a:pt x="1766" y="452"/>
                    <a:pt x="1766" y="452"/>
                  </a:cubicBezTo>
                  <a:cubicBezTo>
                    <a:pt x="1766" y="505"/>
                    <a:pt x="1809" y="547"/>
                    <a:pt x="1861" y="547"/>
                  </a:cubicBezTo>
                  <a:cubicBezTo>
                    <a:pt x="1914" y="547"/>
                    <a:pt x="1956" y="505"/>
                    <a:pt x="1956" y="452"/>
                  </a:cubicBezTo>
                  <a:lnTo>
                    <a:pt x="1956" y="180"/>
                  </a:lnTo>
                  <a:close/>
                  <a:moveTo>
                    <a:pt x="1358" y="396"/>
                  </a:moveTo>
                  <a:cubicBezTo>
                    <a:pt x="1358" y="668"/>
                    <a:pt x="1358" y="668"/>
                    <a:pt x="1358" y="668"/>
                  </a:cubicBezTo>
                  <a:cubicBezTo>
                    <a:pt x="1298" y="668"/>
                    <a:pt x="1298" y="668"/>
                    <a:pt x="1298" y="668"/>
                  </a:cubicBezTo>
                  <a:cubicBezTo>
                    <a:pt x="1264" y="668"/>
                    <a:pt x="1237" y="641"/>
                    <a:pt x="1237" y="608"/>
                  </a:cubicBezTo>
                  <a:cubicBezTo>
                    <a:pt x="1237" y="396"/>
                    <a:pt x="1237" y="396"/>
                    <a:pt x="1237" y="396"/>
                  </a:cubicBezTo>
                  <a:cubicBezTo>
                    <a:pt x="1237" y="344"/>
                    <a:pt x="1195" y="301"/>
                    <a:pt x="1142" y="301"/>
                  </a:cubicBezTo>
                  <a:cubicBezTo>
                    <a:pt x="1090" y="301"/>
                    <a:pt x="1047" y="344"/>
                    <a:pt x="1047" y="396"/>
                  </a:cubicBezTo>
                  <a:cubicBezTo>
                    <a:pt x="1047" y="452"/>
                    <a:pt x="1047" y="452"/>
                    <a:pt x="1047" y="452"/>
                  </a:cubicBezTo>
                  <a:cubicBezTo>
                    <a:pt x="1047" y="572"/>
                    <a:pt x="951" y="668"/>
                    <a:pt x="832" y="668"/>
                  </a:cubicBezTo>
                  <a:cubicBezTo>
                    <a:pt x="712" y="668"/>
                    <a:pt x="616" y="572"/>
                    <a:pt x="616" y="452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76" y="37"/>
                    <a:pt x="676" y="37"/>
                    <a:pt x="676" y="37"/>
                  </a:cubicBezTo>
                  <a:cubicBezTo>
                    <a:pt x="709" y="37"/>
                    <a:pt x="737" y="64"/>
                    <a:pt x="737" y="98"/>
                  </a:cubicBezTo>
                  <a:cubicBezTo>
                    <a:pt x="737" y="180"/>
                    <a:pt x="737" y="180"/>
                    <a:pt x="737" y="180"/>
                  </a:cubicBezTo>
                  <a:cubicBezTo>
                    <a:pt x="837" y="180"/>
                    <a:pt x="837" y="180"/>
                    <a:pt x="837" y="180"/>
                  </a:cubicBezTo>
                  <a:cubicBezTo>
                    <a:pt x="837" y="241"/>
                    <a:pt x="837" y="241"/>
                    <a:pt x="837" y="241"/>
                  </a:cubicBezTo>
                  <a:cubicBezTo>
                    <a:pt x="837" y="274"/>
                    <a:pt x="810" y="301"/>
                    <a:pt x="777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737" y="452"/>
                    <a:pt x="737" y="452"/>
                    <a:pt x="737" y="452"/>
                  </a:cubicBezTo>
                  <a:cubicBezTo>
                    <a:pt x="737" y="505"/>
                    <a:pt x="779" y="547"/>
                    <a:pt x="832" y="547"/>
                  </a:cubicBezTo>
                  <a:cubicBezTo>
                    <a:pt x="884" y="547"/>
                    <a:pt x="927" y="505"/>
                    <a:pt x="927" y="452"/>
                  </a:cubicBezTo>
                  <a:cubicBezTo>
                    <a:pt x="927" y="37"/>
                    <a:pt x="927" y="37"/>
                    <a:pt x="927" y="37"/>
                  </a:cubicBezTo>
                  <a:cubicBezTo>
                    <a:pt x="987" y="37"/>
                    <a:pt x="987" y="37"/>
                    <a:pt x="987" y="37"/>
                  </a:cubicBezTo>
                  <a:cubicBezTo>
                    <a:pt x="1020" y="37"/>
                    <a:pt x="1047" y="64"/>
                    <a:pt x="1047" y="98"/>
                  </a:cubicBezTo>
                  <a:cubicBezTo>
                    <a:pt x="1047" y="202"/>
                    <a:pt x="1047" y="202"/>
                    <a:pt x="1047" y="202"/>
                  </a:cubicBezTo>
                  <a:cubicBezTo>
                    <a:pt x="1076" y="188"/>
                    <a:pt x="1108" y="180"/>
                    <a:pt x="1142" y="180"/>
                  </a:cubicBezTo>
                  <a:cubicBezTo>
                    <a:pt x="1262" y="180"/>
                    <a:pt x="1358" y="277"/>
                    <a:pt x="1358" y="396"/>
                  </a:cubicBezTo>
                  <a:close/>
                  <a:moveTo>
                    <a:pt x="2904" y="396"/>
                  </a:moveTo>
                  <a:cubicBezTo>
                    <a:pt x="2904" y="668"/>
                    <a:pt x="2904" y="668"/>
                    <a:pt x="2904" y="668"/>
                  </a:cubicBezTo>
                  <a:cubicBezTo>
                    <a:pt x="2844" y="668"/>
                    <a:pt x="2844" y="668"/>
                    <a:pt x="2844" y="668"/>
                  </a:cubicBezTo>
                  <a:cubicBezTo>
                    <a:pt x="2811" y="668"/>
                    <a:pt x="2784" y="641"/>
                    <a:pt x="2784" y="608"/>
                  </a:cubicBezTo>
                  <a:cubicBezTo>
                    <a:pt x="2784" y="396"/>
                    <a:pt x="2784" y="396"/>
                    <a:pt x="2784" y="396"/>
                  </a:cubicBezTo>
                  <a:cubicBezTo>
                    <a:pt x="2784" y="344"/>
                    <a:pt x="2741" y="301"/>
                    <a:pt x="2689" y="301"/>
                  </a:cubicBezTo>
                  <a:cubicBezTo>
                    <a:pt x="2636" y="301"/>
                    <a:pt x="2594" y="344"/>
                    <a:pt x="2594" y="396"/>
                  </a:cubicBezTo>
                  <a:cubicBezTo>
                    <a:pt x="2594" y="668"/>
                    <a:pt x="2594" y="668"/>
                    <a:pt x="2594" y="668"/>
                  </a:cubicBezTo>
                  <a:cubicBezTo>
                    <a:pt x="2533" y="668"/>
                    <a:pt x="2533" y="668"/>
                    <a:pt x="2533" y="668"/>
                  </a:cubicBezTo>
                  <a:cubicBezTo>
                    <a:pt x="2532" y="668"/>
                    <a:pt x="2531" y="668"/>
                    <a:pt x="2530" y="668"/>
                  </a:cubicBezTo>
                  <a:cubicBezTo>
                    <a:pt x="2498" y="667"/>
                    <a:pt x="2473" y="640"/>
                    <a:pt x="2473" y="608"/>
                  </a:cubicBezTo>
                  <a:cubicBezTo>
                    <a:pt x="2473" y="396"/>
                    <a:pt x="2473" y="396"/>
                    <a:pt x="2473" y="396"/>
                  </a:cubicBezTo>
                  <a:cubicBezTo>
                    <a:pt x="2473" y="344"/>
                    <a:pt x="2430" y="301"/>
                    <a:pt x="2378" y="301"/>
                  </a:cubicBezTo>
                  <a:cubicBezTo>
                    <a:pt x="2325" y="301"/>
                    <a:pt x="2283" y="344"/>
                    <a:pt x="2283" y="396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22" y="668"/>
                    <a:pt x="2222" y="668"/>
                    <a:pt x="2222" y="668"/>
                  </a:cubicBezTo>
                  <a:cubicBezTo>
                    <a:pt x="2189" y="668"/>
                    <a:pt x="2162" y="641"/>
                    <a:pt x="2162" y="608"/>
                  </a:cubicBezTo>
                  <a:cubicBezTo>
                    <a:pt x="2162" y="180"/>
                    <a:pt x="2162" y="180"/>
                    <a:pt x="2162" y="180"/>
                  </a:cubicBezTo>
                  <a:cubicBezTo>
                    <a:pt x="2222" y="180"/>
                    <a:pt x="2222" y="180"/>
                    <a:pt x="2222" y="180"/>
                  </a:cubicBezTo>
                  <a:cubicBezTo>
                    <a:pt x="2243" y="180"/>
                    <a:pt x="2262" y="191"/>
                    <a:pt x="2273" y="207"/>
                  </a:cubicBezTo>
                  <a:cubicBezTo>
                    <a:pt x="2304" y="190"/>
                    <a:pt x="2340" y="180"/>
                    <a:pt x="2378" y="180"/>
                  </a:cubicBezTo>
                  <a:cubicBezTo>
                    <a:pt x="2439" y="180"/>
                    <a:pt x="2494" y="206"/>
                    <a:pt x="2533" y="246"/>
                  </a:cubicBezTo>
                  <a:cubicBezTo>
                    <a:pt x="2572" y="206"/>
                    <a:pt x="2628" y="180"/>
                    <a:pt x="2689" y="180"/>
                  </a:cubicBezTo>
                  <a:cubicBezTo>
                    <a:pt x="2808" y="180"/>
                    <a:pt x="2904" y="277"/>
                    <a:pt x="2904" y="396"/>
                  </a:cubicBezTo>
                  <a:close/>
                  <a:moveTo>
                    <a:pt x="464" y="180"/>
                  </a:moveTo>
                  <a:cubicBezTo>
                    <a:pt x="404" y="180"/>
                    <a:pt x="404" y="180"/>
                    <a:pt x="404" y="180"/>
                  </a:cubicBezTo>
                  <a:cubicBezTo>
                    <a:pt x="404" y="608"/>
                    <a:pt x="404" y="608"/>
                    <a:pt x="404" y="608"/>
                  </a:cubicBezTo>
                  <a:cubicBezTo>
                    <a:pt x="404" y="641"/>
                    <a:pt x="431" y="668"/>
                    <a:pt x="464" y="668"/>
                  </a:cubicBezTo>
                  <a:cubicBezTo>
                    <a:pt x="524" y="668"/>
                    <a:pt x="524" y="668"/>
                    <a:pt x="524" y="668"/>
                  </a:cubicBezTo>
                  <a:cubicBezTo>
                    <a:pt x="524" y="241"/>
                    <a:pt x="524" y="241"/>
                    <a:pt x="524" y="241"/>
                  </a:cubicBezTo>
                  <a:cubicBezTo>
                    <a:pt x="524" y="207"/>
                    <a:pt x="497" y="180"/>
                    <a:pt x="464" y="180"/>
                  </a:cubicBezTo>
                  <a:close/>
                  <a:moveTo>
                    <a:pt x="464" y="0"/>
                  </a:moveTo>
                  <a:cubicBezTo>
                    <a:pt x="426" y="0"/>
                    <a:pt x="396" y="30"/>
                    <a:pt x="396" y="68"/>
                  </a:cubicBezTo>
                  <a:cubicBezTo>
                    <a:pt x="396" y="105"/>
                    <a:pt x="426" y="136"/>
                    <a:pt x="464" y="136"/>
                  </a:cubicBezTo>
                  <a:cubicBezTo>
                    <a:pt x="502" y="136"/>
                    <a:pt x="532" y="105"/>
                    <a:pt x="532" y="68"/>
                  </a:cubicBezTo>
                  <a:cubicBezTo>
                    <a:pt x="532" y="30"/>
                    <a:pt x="502" y="0"/>
                    <a:pt x="464" y="0"/>
                  </a:cubicBezTo>
                  <a:close/>
                  <a:moveTo>
                    <a:pt x="336" y="668"/>
                  </a:moveTo>
                  <a:cubicBezTo>
                    <a:pt x="215" y="668"/>
                    <a:pt x="215" y="668"/>
                    <a:pt x="215" y="668"/>
                  </a:cubicBezTo>
                  <a:cubicBezTo>
                    <a:pt x="96" y="668"/>
                    <a:pt x="0" y="572"/>
                    <a:pt x="0" y="4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93" y="37"/>
                    <a:pt x="120" y="64"/>
                    <a:pt x="120" y="98"/>
                  </a:cubicBezTo>
                  <a:cubicBezTo>
                    <a:pt x="120" y="452"/>
                    <a:pt x="120" y="452"/>
                    <a:pt x="120" y="452"/>
                  </a:cubicBezTo>
                  <a:cubicBezTo>
                    <a:pt x="120" y="505"/>
                    <a:pt x="163" y="547"/>
                    <a:pt x="215" y="547"/>
                  </a:cubicBezTo>
                  <a:cubicBezTo>
                    <a:pt x="271" y="547"/>
                    <a:pt x="271" y="547"/>
                    <a:pt x="271" y="547"/>
                  </a:cubicBezTo>
                  <a:cubicBezTo>
                    <a:pt x="307" y="547"/>
                    <a:pt x="336" y="577"/>
                    <a:pt x="336" y="612"/>
                  </a:cubicBezTo>
                  <a:lnTo>
                    <a:pt x="336" y="66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EA4C9742-625B-4105-99D5-966A0D331A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51822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ithium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chemeClr val="accent3"/>
              </a:gs>
              <a:gs pos="100000">
                <a:srgbClr val="326C9A"/>
              </a:gs>
            </a:gsLst>
            <a:lin ang="3780000" scaled="0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 descr="iStock_000021209748Large.jpg"/>
          <p:cNvPicPr>
            <a:picLocks noChangeAspect="1"/>
          </p:cNvPicPr>
          <p:nvPr userDrawn="1"/>
        </p:nvPicPr>
        <p:blipFill rotWithShape="1">
          <a:blip r:embed="rId2" cstate="screen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2650" y="742952"/>
            <a:ext cx="6899306" cy="1957388"/>
          </a:xfrm>
        </p:spPr>
        <p:txBody>
          <a:bodyPr>
            <a:normAutofit/>
          </a:bodyPr>
          <a:lstStyle>
            <a:lvl1pPr>
              <a:defRPr sz="5400" b="0" i="0" cap="none"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2650" y="2705100"/>
            <a:ext cx="5518150" cy="131445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2651" y="4767263"/>
            <a:ext cx="1748568" cy="273844"/>
          </a:xfrm>
        </p:spPr>
        <p:txBody>
          <a:bodyPr/>
          <a:lstStyle/>
          <a:p>
            <a:r>
              <a:rPr lang="en-US" smtClean="0"/>
              <a:t>Lithium | Klout -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80872" y="4767263"/>
            <a:ext cx="1199508" cy="273844"/>
          </a:xfrm>
        </p:spPr>
        <p:txBody>
          <a:bodyPr/>
          <a:lstStyle>
            <a:lvl1pPr algn="l">
              <a:defRPr/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Li+K-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56" y="4626123"/>
            <a:ext cx="2005439" cy="2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23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Klout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chemeClr val="accent3"/>
              </a:gs>
              <a:gs pos="100000">
                <a:srgbClr val="326C9A"/>
              </a:gs>
            </a:gsLst>
            <a:lin ang="3780000" scaled="0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13" y="0"/>
            <a:ext cx="91567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3282" y="742952"/>
            <a:ext cx="6898674" cy="1957388"/>
          </a:xfrm>
        </p:spPr>
        <p:txBody>
          <a:bodyPr>
            <a:normAutofit/>
          </a:bodyPr>
          <a:lstStyle>
            <a:lvl1pPr>
              <a:defRPr sz="5400" b="0" i="0" cap="none"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2650" y="2705100"/>
            <a:ext cx="5518150" cy="131445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2651" y="4767263"/>
            <a:ext cx="1748568" cy="273844"/>
          </a:xfrm>
        </p:spPr>
        <p:txBody>
          <a:bodyPr/>
          <a:lstStyle/>
          <a:p>
            <a:r>
              <a:rPr lang="en-US" smtClean="0"/>
              <a:t>Lithium | Klout -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80872" y="4767263"/>
            <a:ext cx="1199508" cy="273844"/>
          </a:xfrm>
        </p:spPr>
        <p:txBody>
          <a:bodyPr/>
          <a:lstStyle>
            <a:lvl1pPr algn="l">
              <a:defRPr/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WHlogolockup.pn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55" y="4519839"/>
            <a:ext cx="2095756" cy="41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70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42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143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124201" y="2009181"/>
            <a:ext cx="5092700" cy="112514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1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2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21450" y="1589508"/>
            <a:ext cx="1964485" cy="1964485"/>
          </a:xfrm>
          <a:prstGeom prst="ellipse">
            <a:avLst/>
          </a:prstGeom>
          <a:solidFill>
            <a:srgbClr val="FFFFFF">
              <a:alpha val="70000"/>
            </a:srgb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097281" y="1858645"/>
            <a:ext cx="1540631" cy="1365250"/>
          </a:xfrm>
        </p:spPr>
        <p:txBody>
          <a:bodyPr anchor="ctr">
            <a:noAutofit/>
          </a:bodyPr>
          <a:lstStyle>
            <a:lvl1pPr marL="0" indent="0" algn="ctr">
              <a:buNone/>
              <a:defRPr sz="9600">
                <a:solidFill>
                  <a:schemeClr val="accent3"/>
                </a:solidFill>
              </a:defRPr>
            </a:lvl1pPr>
            <a:lvl2pPr marL="457146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252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98283" y="96210"/>
            <a:ext cx="4384398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64063" y="1028701"/>
            <a:ext cx="3738563" cy="3362325"/>
          </a:xfrm>
        </p:spPr>
        <p:txBody>
          <a:bodyPr/>
          <a:lstStyle>
            <a:lvl1pPr>
              <a:spcBef>
                <a:spcPts val="1176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Content Placeholder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81055" y="954088"/>
            <a:ext cx="6545119" cy="35306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-955675" y="1200149"/>
            <a:ext cx="4481513" cy="279241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54846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675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912813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3398541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 userDrawn="1"/>
        </p:nvSpPr>
        <p:spPr>
          <a:xfrm>
            <a:off x="5885854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75246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075246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560973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048287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048287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27084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-1663233" y="-333692"/>
            <a:ext cx="5795664" cy="5801996"/>
          </a:xfrm>
          <a:prstGeom prst="ellipse">
            <a:avLst/>
          </a:prstGeom>
          <a:solidFill>
            <a:srgbClr val="4C245F">
              <a:alpha val="30000"/>
            </a:srgbClr>
          </a:solidFill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98282" y="96210"/>
            <a:ext cx="4384400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64063" y="1028701"/>
            <a:ext cx="3738563" cy="3362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154846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463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macbook_pro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768" y="987502"/>
            <a:ext cx="3573224" cy="19274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macbook_pro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3516" y="987502"/>
            <a:ext cx="3573224" cy="19274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3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5176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514237" y="1117602"/>
            <a:ext cx="2458720" cy="1530349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5198761" y="1117602"/>
            <a:ext cx="2458720" cy="1530349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12813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575176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330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3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5176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625918" y="783202"/>
            <a:ext cx="2163762" cy="216612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5318919" y="783202"/>
            <a:ext cx="2163762" cy="216612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12813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575176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1381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4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361758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368460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3817405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5810142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6259087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12814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68460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810142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08822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3191070"/>
            <a:ext cx="9144000" cy="19524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6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4564064" y="862566"/>
            <a:ext cx="1388515" cy="277052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4697709" y="1266415"/>
            <a:ext cx="1062058" cy="1893825"/>
          </a:xfrm>
          <a:prstGeom prst="rect">
            <a:avLst/>
          </a:prstGeom>
          <a:solidFill>
            <a:srgbClr val="252525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A4A4A"/>
              </a:solidFill>
            </a:endParaRPr>
          </a:p>
        </p:txBody>
      </p:sp>
      <p:pic>
        <p:nvPicPr>
          <p:cNvPr id="15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882916" y="862566"/>
            <a:ext cx="1388515" cy="277052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013782" y="1266264"/>
            <a:ext cx="1062058" cy="1893825"/>
          </a:xfrm>
          <a:prstGeom prst="rect">
            <a:avLst/>
          </a:prstGeom>
          <a:solidFill>
            <a:srgbClr val="252525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A4A4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69349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Lithium | Klout - Confidential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187893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187893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5860942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860942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3533960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006443" y="1268253"/>
            <a:ext cx="1071766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4690503" y="1268253"/>
            <a:ext cx="1071766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28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3191070"/>
            <a:ext cx="9144000" cy="19524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2635150" y="862566"/>
            <a:ext cx="1388515" cy="277052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2762250" y="1266264"/>
            <a:ext cx="1069974" cy="1893825"/>
          </a:xfrm>
          <a:prstGeom prst="rect">
            <a:avLst/>
          </a:prstGeom>
          <a:solidFill>
            <a:schemeClr val="tx1">
              <a:lumMod val="50000"/>
            </a:schemeClr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A4A4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Lithium | Klout - Confidential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40128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40128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3533960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768600" y="1268253"/>
            <a:ext cx="1058819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854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2696473"/>
            <a:ext cx="9144000" cy="24470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 flipH="1" flipV="1">
            <a:off x="6400801" y="3166881"/>
            <a:ext cx="506601" cy="312920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2279554" y="3166881"/>
            <a:ext cx="463647" cy="312920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4564063" y="3006118"/>
            <a:ext cx="0" cy="417964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554" y="742950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Lithium | Klout - Confidential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72459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998180" y="910006"/>
            <a:ext cx="3145302" cy="1962912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439616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4243640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7072403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3481788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310551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992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17" y="1843107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05862" y="2490858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2813" y="1995507"/>
            <a:ext cx="3136158" cy="19812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5487989" y="186004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0" y="1149"/>
            <a:ext cx="9144000" cy="1393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Right Triangle 34"/>
          <p:cNvSpPr/>
          <p:nvPr userDrawn="1"/>
        </p:nvSpPr>
        <p:spPr>
          <a:xfrm rot="5400000">
            <a:off x="1828800" y="1355529"/>
            <a:ext cx="306294" cy="306294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Date Placeholder 2"/>
          <p:cNvSpPr>
            <a:spLocks noGrp="1"/>
          </p:cNvSpPr>
          <p:nvPr>
            <p:ph type="dt" sz="half" idx="10"/>
          </p:nvPr>
        </p:nvSpPr>
        <p:spPr>
          <a:xfrm>
            <a:off x="6511429" y="4767263"/>
            <a:ext cx="170815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0170" y="4767263"/>
            <a:ext cx="1663700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6669172" y="2490858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40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7251299" y="186004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905862" y="3702053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42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5487989" y="3071238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6669172" y="3702053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44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7251299" y="3071238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211669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016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17" y="1843107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2813" y="1995507"/>
            <a:ext cx="3136158" cy="19812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0" y="1149"/>
            <a:ext cx="9144000" cy="1393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Right Triangle 34"/>
          <p:cNvSpPr/>
          <p:nvPr userDrawn="1"/>
        </p:nvSpPr>
        <p:spPr>
          <a:xfrm rot="5400000">
            <a:off x="1828800" y="1355529"/>
            <a:ext cx="306294" cy="306294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Date Placeholder 2"/>
          <p:cNvSpPr>
            <a:spLocks noGrp="1"/>
          </p:cNvSpPr>
          <p:nvPr>
            <p:ph type="dt" sz="half" idx="10"/>
          </p:nvPr>
        </p:nvSpPr>
        <p:spPr>
          <a:xfrm>
            <a:off x="6511429" y="4767263"/>
            <a:ext cx="170815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0169" y="4767263"/>
            <a:ext cx="1663700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211669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956247" y="1657350"/>
            <a:ext cx="3260653" cy="2733675"/>
          </a:xfrm>
        </p:spPr>
        <p:txBody>
          <a:bodyPr/>
          <a:lstStyle>
            <a:lvl1pPr>
              <a:spcBef>
                <a:spcPts val="1176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94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5710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1748176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5034705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910609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910609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5197138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97138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831948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 userDrawn="1"/>
        </p:nvSpPr>
        <p:spPr>
          <a:xfrm>
            <a:off x="2176679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3521410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4872600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6210871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7" name="Text Placeholder 3"/>
          <p:cNvSpPr>
            <a:spLocks noGrp="1"/>
          </p:cNvSpPr>
          <p:nvPr userDrawn="1">
            <p:ph type="body" sz="quarter" idx="13"/>
          </p:nvPr>
        </p:nvSpPr>
        <p:spPr>
          <a:xfrm>
            <a:off x="879449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9449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560973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258372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258372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4920101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920101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2224180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224180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3776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912813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3398541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5885854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75246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075246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560973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048287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048287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80664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5710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831948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2176679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3521410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4872600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Oval 27"/>
          <p:cNvSpPr/>
          <p:nvPr userDrawn="1"/>
        </p:nvSpPr>
        <p:spPr>
          <a:xfrm>
            <a:off x="6210871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 Placeholder 3"/>
          <p:cNvSpPr>
            <a:spLocks noGrp="1"/>
          </p:cNvSpPr>
          <p:nvPr userDrawn="1">
            <p:ph type="body" sz="quarter" idx="13"/>
          </p:nvPr>
        </p:nvSpPr>
        <p:spPr>
          <a:xfrm>
            <a:off x="879449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9449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560973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258372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258372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4920101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920101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2224180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224180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28519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1526501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2871232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4215963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5567153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 Placeholder 3"/>
          <p:cNvSpPr>
            <a:spLocks noGrp="1"/>
          </p:cNvSpPr>
          <p:nvPr userDrawn="1">
            <p:ph type="body" sz="quarter" idx="13"/>
          </p:nvPr>
        </p:nvSpPr>
        <p:spPr>
          <a:xfrm>
            <a:off x="1574002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574002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4255526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255526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5614654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614654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2918733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918733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18749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912814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4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5912614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3411921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75246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048287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57085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0" y="3103564"/>
            <a:ext cx="9144000" cy="203993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738416"/>
            <a:ext cx="7328132" cy="19539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73459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743200" cy="514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934" y="96210"/>
            <a:ext cx="4668267" cy="55453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71087" y="4767263"/>
            <a:ext cx="1743507" cy="273844"/>
          </a:xfrm>
        </p:spPr>
        <p:txBody>
          <a:bodyPr/>
          <a:lstStyle/>
          <a:p>
            <a:r>
              <a:rPr lang="en-US" smtClean="0"/>
              <a:t>Lithium | Klout -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476942" y="4767263"/>
            <a:ext cx="885825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72934" y="1068387"/>
            <a:ext cx="4643967" cy="347918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66700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515617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5311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400800" y="0"/>
            <a:ext cx="2743200" cy="514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159" y="96210"/>
            <a:ext cx="4668267" cy="56338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2814" y="1068387"/>
            <a:ext cx="4643967" cy="347918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982925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07153" y="4767263"/>
            <a:ext cx="1743507" cy="273844"/>
          </a:xfrm>
        </p:spPr>
        <p:txBody>
          <a:bodyPr/>
          <a:lstStyle/>
          <a:p>
            <a:r>
              <a:rPr lang="en-US" smtClean="0"/>
              <a:t>Lithium | Klout - Confidential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13008" y="4767263"/>
            <a:ext cx="885825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3851683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9883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579938" y="0"/>
            <a:ext cx="4564063" cy="514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553" y="96210"/>
            <a:ext cx="4023884" cy="56261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63553" y="1068387"/>
            <a:ext cx="3994191" cy="347918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30925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2859" y="4767263"/>
            <a:ext cx="1504552" cy="273844"/>
          </a:xfrm>
        </p:spPr>
        <p:txBody>
          <a:bodyPr/>
          <a:lstStyle/>
          <a:p>
            <a:r>
              <a:rPr lang="en-US" smtClean="0"/>
              <a:t>Lithium | Klout - Confidential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60338" y="4767263"/>
            <a:ext cx="420388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2475463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1668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4564063" cy="514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4270" y="96210"/>
            <a:ext cx="4009125" cy="55818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833391" y="1068387"/>
            <a:ext cx="3979541" cy="347918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5254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60580" y="4767263"/>
            <a:ext cx="1504552" cy="273844"/>
          </a:xfrm>
        </p:spPr>
        <p:txBody>
          <a:bodyPr/>
          <a:lstStyle/>
          <a:p>
            <a:r>
              <a:rPr lang="en-US" smtClean="0"/>
              <a:t>Lithium | Klout - Confidential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8059" y="4767263"/>
            <a:ext cx="420388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7073184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1421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mess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1059430"/>
            <a:ext cx="7328132" cy="302146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4800" b="0" i="0" baseline="0">
                <a:solidFill>
                  <a:srgbClr val="FFFFFF"/>
                </a:solidFill>
                <a:latin typeface="Lato Light"/>
                <a:cs typeface="Lato Light"/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980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1526501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 userDrawn="1"/>
        </p:nvSpPr>
        <p:spPr>
          <a:xfrm>
            <a:off x="2871232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4215963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567153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7" name="Text Placeholder 3"/>
          <p:cNvSpPr>
            <a:spLocks noGrp="1"/>
          </p:cNvSpPr>
          <p:nvPr userDrawn="1">
            <p:ph type="body" sz="quarter" idx="13"/>
          </p:nvPr>
        </p:nvSpPr>
        <p:spPr>
          <a:xfrm>
            <a:off x="1574002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574002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4255526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255526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5614654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614654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2918733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918733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2997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1059430"/>
            <a:ext cx="7328132" cy="302146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b="0" i="0" baseline="0">
                <a:solidFill>
                  <a:srgbClr val="FFFFFF"/>
                </a:solidFill>
                <a:latin typeface="Lato Light"/>
                <a:cs typeface="Lato Light"/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63124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88769" y="96210"/>
            <a:ext cx="7328132" cy="561069"/>
          </a:xfrm>
        </p:spPr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33813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6586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769" y="96210"/>
            <a:ext cx="7328132" cy="556674"/>
          </a:xfrm>
        </p:spPr>
        <p:txBody>
          <a:bodyPr vert="horz"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800140"/>
      </p:ext>
    </p:extLst>
  </p:cSld>
  <p:clrMapOvr>
    <a:masterClrMapping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asic Text -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3" y="1"/>
            <a:ext cx="8139545" cy="1103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7" name="Group 8"/>
          <p:cNvGrpSpPr>
            <a:grpSpLocks noChangeAspect="1"/>
          </p:cNvGrpSpPr>
          <p:nvPr/>
        </p:nvGrpSpPr>
        <p:grpSpPr bwMode="auto">
          <a:xfrm>
            <a:off x="552019" y="4750766"/>
            <a:ext cx="924357" cy="211904"/>
            <a:chOff x="293" y="283"/>
            <a:chExt cx="1317" cy="302"/>
          </a:xfrm>
        </p:grpSpPr>
        <p:sp>
          <p:nvSpPr>
            <p:cNvPr id="9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293" y="283"/>
              <a:ext cx="1317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293" y="283"/>
              <a:ext cx="1317" cy="302"/>
            </a:xfrm>
            <a:custGeom>
              <a:avLst/>
              <a:gdLst/>
              <a:ahLst/>
              <a:cxnLst>
                <a:cxn ang="0">
                  <a:pos x="1443" y="180"/>
                </a:cxn>
                <a:cxn ang="0">
                  <a:pos x="1503" y="668"/>
                </a:cxn>
                <a:cxn ang="0">
                  <a:pos x="1564" y="241"/>
                </a:cxn>
                <a:cxn ang="0">
                  <a:pos x="1503" y="0"/>
                </a:cxn>
                <a:cxn ang="0">
                  <a:pos x="1503" y="136"/>
                </a:cxn>
                <a:cxn ang="0">
                  <a:pos x="1503" y="0"/>
                </a:cxn>
                <a:cxn ang="0">
                  <a:pos x="2017" y="180"/>
                </a:cxn>
                <a:cxn ang="0">
                  <a:pos x="2077" y="452"/>
                </a:cxn>
                <a:cxn ang="0">
                  <a:pos x="1645" y="452"/>
                </a:cxn>
                <a:cxn ang="0">
                  <a:pos x="1706" y="180"/>
                </a:cxn>
                <a:cxn ang="0">
                  <a:pos x="1766" y="452"/>
                </a:cxn>
                <a:cxn ang="0">
                  <a:pos x="1956" y="452"/>
                </a:cxn>
                <a:cxn ang="0">
                  <a:pos x="1358" y="396"/>
                </a:cxn>
                <a:cxn ang="0">
                  <a:pos x="1298" y="668"/>
                </a:cxn>
                <a:cxn ang="0">
                  <a:pos x="1237" y="396"/>
                </a:cxn>
                <a:cxn ang="0">
                  <a:pos x="1047" y="396"/>
                </a:cxn>
                <a:cxn ang="0">
                  <a:pos x="832" y="668"/>
                </a:cxn>
                <a:cxn ang="0">
                  <a:pos x="616" y="37"/>
                </a:cxn>
                <a:cxn ang="0">
                  <a:pos x="737" y="98"/>
                </a:cxn>
                <a:cxn ang="0">
                  <a:pos x="837" y="180"/>
                </a:cxn>
                <a:cxn ang="0">
                  <a:pos x="777" y="301"/>
                </a:cxn>
                <a:cxn ang="0">
                  <a:pos x="737" y="452"/>
                </a:cxn>
                <a:cxn ang="0">
                  <a:pos x="927" y="452"/>
                </a:cxn>
                <a:cxn ang="0">
                  <a:pos x="987" y="37"/>
                </a:cxn>
                <a:cxn ang="0">
                  <a:pos x="1047" y="202"/>
                </a:cxn>
                <a:cxn ang="0">
                  <a:pos x="1358" y="396"/>
                </a:cxn>
                <a:cxn ang="0">
                  <a:pos x="2904" y="668"/>
                </a:cxn>
                <a:cxn ang="0">
                  <a:pos x="2784" y="608"/>
                </a:cxn>
                <a:cxn ang="0">
                  <a:pos x="2689" y="301"/>
                </a:cxn>
                <a:cxn ang="0">
                  <a:pos x="2594" y="668"/>
                </a:cxn>
                <a:cxn ang="0">
                  <a:pos x="2530" y="668"/>
                </a:cxn>
                <a:cxn ang="0">
                  <a:pos x="2473" y="396"/>
                </a:cxn>
                <a:cxn ang="0">
                  <a:pos x="2283" y="396"/>
                </a:cxn>
                <a:cxn ang="0">
                  <a:pos x="2283" y="668"/>
                </a:cxn>
                <a:cxn ang="0">
                  <a:pos x="2222" y="668"/>
                </a:cxn>
                <a:cxn ang="0">
                  <a:pos x="2162" y="180"/>
                </a:cxn>
                <a:cxn ang="0">
                  <a:pos x="2273" y="207"/>
                </a:cxn>
                <a:cxn ang="0">
                  <a:pos x="2533" y="246"/>
                </a:cxn>
                <a:cxn ang="0">
                  <a:pos x="2904" y="396"/>
                </a:cxn>
                <a:cxn ang="0">
                  <a:pos x="404" y="180"/>
                </a:cxn>
                <a:cxn ang="0">
                  <a:pos x="464" y="668"/>
                </a:cxn>
                <a:cxn ang="0">
                  <a:pos x="524" y="241"/>
                </a:cxn>
                <a:cxn ang="0">
                  <a:pos x="464" y="0"/>
                </a:cxn>
                <a:cxn ang="0">
                  <a:pos x="464" y="136"/>
                </a:cxn>
                <a:cxn ang="0">
                  <a:pos x="464" y="0"/>
                </a:cxn>
                <a:cxn ang="0">
                  <a:pos x="215" y="668"/>
                </a:cxn>
                <a:cxn ang="0">
                  <a:pos x="0" y="37"/>
                </a:cxn>
                <a:cxn ang="0">
                  <a:pos x="120" y="98"/>
                </a:cxn>
                <a:cxn ang="0">
                  <a:pos x="215" y="547"/>
                </a:cxn>
                <a:cxn ang="0">
                  <a:pos x="336" y="612"/>
                </a:cxn>
              </a:cxnLst>
              <a:rect l="0" t="0" r="r" b="b"/>
              <a:pathLst>
                <a:path w="2904" h="668">
                  <a:moveTo>
                    <a:pt x="1503" y="180"/>
                  </a:moveTo>
                  <a:cubicBezTo>
                    <a:pt x="1443" y="180"/>
                    <a:pt x="1443" y="180"/>
                    <a:pt x="1443" y="180"/>
                  </a:cubicBezTo>
                  <a:cubicBezTo>
                    <a:pt x="1443" y="608"/>
                    <a:pt x="1443" y="608"/>
                    <a:pt x="1443" y="608"/>
                  </a:cubicBezTo>
                  <a:cubicBezTo>
                    <a:pt x="1443" y="641"/>
                    <a:pt x="1470" y="668"/>
                    <a:pt x="1503" y="668"/>
                  </a:cubicBezTo>
                  <a:cubicBezTo>
                    <a:pt x="1564" y="668"/>
                    <a:pt x="1564" y="668"/>
                    <a:pt x="1564" y="668"/>
                  </a:cubicBezTo>
                  <a:cubicBezTo>
                    <a:pt x="1564" y="241"/>
                    <a:pt x="1564" y="241"/>
                    <a:pt x="1564" y="241"/>
                  </a:cubicBezTo>
                  <a:cubicBezTo>
                    <a:pt x="1564" y="207"/>
                    <a:pt x="1537" y="180"/>
                    <a:pt x="1503" y="180"/>
                  </a:cubicBezTo>
                  <a:close/>
                  <a:moveTo>
                    <a:pt x="1503" y="0"/>
                  </a:moveTo>
                  <a:cubicBezTo>
                    <a:pt x="1466" y="0"/>
                    <a:pt x="1435" y="30"/>
                    <a:pt x="1435" y="68"/>
                  </a:cubicBezTo>
                  <a:cubicBezTo>
                    <a:pt x="1435" y="105"/>
                    <a:pt x="1466" y="136"/>
                    <a:pt x="1503" y="136"/>
                  </a:cubicBezTo>
                  <a:cubicBezTo>
                    <a:pt x="1541" y="136"/>
                    <a:pt x="1571" y="105"/>
                    <a:pt x="1571" y="68"/>
                  </a:cubicBezTo>
                  <a:cubicBezTo>
                    <a:pt x="1571" y="30"/>
                    <a:pt x="1541" y="0"/>
                    <a:pt x="1503" y="0"/>
                  </a:cubicBezTo>
                  <a:close/>
                  <a:moveTo>
                    <a:pt x="1956" y="180"/>
                  </a:moveTo>
                  <a:cubicBezTo>
                    <a:pt x="2017" y="180"/>
                    <a:pt x="2017" y="180"/>
                    <a:pt x="2017" y="180"/>
                  </a:cubicBezTo>
                  <a:cubicBezTo>
                    <a:pt x="2050" y="180"/>
                    <a:pt x="2077" y="207"/>
                    <a:pt x="2077" y="241"/>
                  </a:cubicBezTo>
                  <a:cubicBezTo>
                    <a:pt x="2077" y="452"/>
                    <a:pt x="2077" y="452"/>
                    <a:pt x="2077" y="452"/>
                  </a:cubicBezTo>
                  <a:cubicBezTo>
                    <a:pt x="2077" y="572"/>
                    <a:pt x="1980" y="668"/>
                    <a:pt x="1861" y="668"/>
                  </a:cubicBezTo>
                  <a:cubicBezTo>
                    <a:pt x="1742" y="668"/>
                    <a:pt x="1645" y="572"/>
                    <a:pt x="1645" y="452"/>
                  </a:cubicBezTo>
                  <a:cubicBezTo>
                    <a:pt x="1645" y="180"/>
                    <a:pt x="1645" y="180"/>
                    <a:pt x="1645" y="180"/>
                  </a:cubicBezTo>
                  <a:cubicBezTo>
                    <a:pt x="1706" y="180"/>
                    <a:pt x="1706" y="180"/>
                    <a:pt x="1706" y="180"/>
                  </a:cubicBezTo>
                  <a:cubicBezTo>
                    <a:pt x="1739" y="180"/>
                    <a:pt x="1766" y="207"/>
                    <a:pt x="1766" y="241"/>
                  </a:cubicBezTo>
                  <a:cubicBezTo>
                    <a:pt x="1766" y="452"/>
                    <a:pt x="1766" y="452"/>
                    <a:pt x="1766" y="452"/>
                  </a:cubicBezTo>
                  <a:cubicBezTo>
                    <a:pt x="1766" y="505"/>
                    <a:pt x="1809" y="547"/>
                    <a:pt x="1861" y="547"/>
                  </a:cubicBezTo>
                  <a:cubicBezTo>
                    <a:pt x="1914" y="547"/>
                    <a:pt x="1956" y="505"/>
                    <a:pt x="1956" y="452"/>
                  </a:cubicBezTo>
                  <a:lnTo>
                    <a:pt x="1956" y="180"/>
                  </a:lnTo>
                  <a:close/>
                  <a:moveTo>
                    <a:pt x="1358" y="396"/>
                  </a:moveTo>
                  <a:cubicBezTo>
                    <a:pt x="1358" y="668"/>
                    <a:pt x="1358" y="668"/>
                    <a:pt x="1358" y="668"/>
                  </a:cubicBezTo>
                  <a:cubicBezTo>
                    <a:pt x="1298" y="668"/>
                    <a:pt x="1298" y="668"/>
                    <a:pt x="1298" y="668"/>
                  </a:cubicBezTo>
                  <a:cubicBezTo>
                    <a:pt x="1264" y="668"/>
                    <a:pt x="1237" y="641"/>
                    <a:pt x="1237" y="608"/>
                  </a:cubicBezTo>
                  <a:cubicBezTo>
                    <a:pt x="1237" y="396"/>
                    <a:pt x="1237" y="396"/>
                    <a:pt x="1237" y="396"/>
                  </a:cubicBezTo>
                  <a:cubicBezTo>
                    <a:pt x="1237" y="344"/>
                    <a:pt x="1195" y="301"/>
                    <a:pt x="1142" y="301"/>
                  </a:cubicBezTo>
                  <a:cubicBezTo>
                    <a:pt x="1090" y="301"/>
                    <a:pt x="1047" y="344"/>
                    <a:pt x="1047" y="396"/>
                  </a:cubicBezTo>
                  <a:cubicBezTo>
                    <a:pt x="1047" y="452"/>
                    <a:pt x="1047" y="452"/>
                    <a:pt x="1047" y="452"/>
                  </a:cubicBezTo>
                  <a:cubicBezTo>
                    <a:pt x="1047" y="572"/>
                    <a:pt x="951" y="668"/>
                    <a:pt x="832" y="668"/>
                  </a:cubicBezTo>
                  <a:cubicBezTo>
                    <a:pt x="712" y="668"/>
                    <a:pt x="616" y="572"/>
                    <a:pt x="616" y="452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76" y="37"/>
                    <a:pt x="676" y="37"/>
                    <a:pt x="676" y="37"/>
                  </a:cubicBezTo>
                  <a:cubicBezTo>
                    <a:pt x="709" y="37"/>
                    <a:pt x="737" y="64"/>
                    <a:pt x="737" y="98"/>
                  </a:cubicBezTo>
                  <a:cubicBezTo>
                    <a:pt x="737" y="180"/>
                    <a:pt x="737" y="180"/>
                    <a:pt x="737" y="180"/>
                  </a:cubicBezTo>
                  <a:cubicBezTo>
                    <a:pt x="837" y="180"/>
                    <a:pt x="837" y="180"/>
                    <a:pt x="837" y="180"/>
                  </a:cubicBezTo>
                  <a:cubicBezTo>
                    <a:pt x="837" y="241"/>
                    <a:pt x="837" y="241"/>
                    <a:pt x="837" y="241"/>
                  </a:cubicBezTo>
                  <a:cubicBezTo>
                    <a:pt x="837" y="274"/>
                    <a:pt x="810" y="301"/>
                    <a:pt x="777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737" y="452"/>
                    <a:pt x="737" y="452"/>
                    <a:pt x="737" y="452"/>
                  </a:cubicBezTo>
                  <a:cubicBezTo>
                    <a:pt x="737" y="505"/>
                    <a:pt x="779" y="547"/>
                    <a:pt x="832" y="547"/>
                  </a:cubicBezTo>
                  <a:cubicBezTo>
                    <a:pt x="884" y="547"/>
                    <a:pt x="927" y="505"/>
                    <a:pt x="927" y="452"/>
                  </a:cubicBezTo>
                  <a:cubicBezTo>
                    <a:pt x="927" y="37"/>
                    <a:pt x="927" y="37"/>
                    <a:pt x="927" y="37"/>
                  </a:cubicBezTo>
                  <a:cubicBezTo>
                    <a:pt x="987" y="37"/>
                    <a:pt x="987" y="37"/>
                    <a:pt x="987" y="37"/>
                  </a:cubicBezTo>
                  <a:cubicBezTo>
                    <a:pt x="1020" y="37"/>
                    <a:pt x="1047" y="64"/>
                    <a:pt x="1047" y="98"/>
                  </a:cubicBezTo>
                  <a:cubicBezTo>
                    <a:pt x="1047" y="202"/>
                    <a:pt x="1047" y="202"/>
                    <a:pt x="1047" y="202"/>
                  </a:cubicBezTo>
                  <a:cubicBezTo>
                    <a:pt x="1076" y="188"/>
                    <a:pt x="1108" y="180"/>
                    <a:pt x="1142" y="180"/>
                  </a:cubicBezTo>
                  <a:cubicBezTo>
                    <a:pt x="1262" y="180"/>
                    <a:pt x="1358" y="277"/>
                    <a:pt x="1358" y="396"/>
                  </a:cubicBezTo>
                  <a:close/>
                  <a:moveTo>
                    <a:pt x="2904" y="396"/>
                  </a:moveTo>
                  <a:cubicBezTo>
                    <a:pt x="2904" y="668"/>
                    <a:pt x="2904" y="668"/>
                    <a:pt x="2904" y="668"/>
                  </a:cubicBezTo>
                  <a:cubicBezTo>
                    <a:pt x="2844" y="668"/>
                    <a:pt x="2844" y="668"/>
                    <a:pt x="2844" y="668"/>
                  </a:cubicBezTo>
                  <a:cubicBezTo>
                    <a:pt x="2811" y="668"/>
                    <a:pt x="2784" y="641"/>
                    <a:pt x="2784" y="608"/>
                  </a:cubicBezTo>
                  <a:cubicBezTo>
                    <a:pt x="2784" y="396"/>
                    <a:pt x="2784" y="396"/>
                    <a:pt x="2784" y="396"/>
                  </a:cubicBezTo>
                  <a:cubicBezTo>
                    <a:pt x="2784" y="344"/>
                    <a:pt x="2741" y="301"/>
                    <a:pt x="2689" y="301"/>
                  </a:cubicBezTo>
                  <a:cubicBezTo>
                    <a:pt x="2636" y="301"/>
                    <a:pt x="2594" y="344"/>
                    <a:pt x="2594" y="396"/>
                  </a:cubicBezTo>
                  <a:cubicBezTo>
                    <a:pt x="2594" y="668"/>
                    <a:pt x="2594" y="668"/>
                    <a:pt x="2594" y="668"/>
                  </a:cubicBezTo>
                  <a:cubicBezTo>
                    <a:pt x="2533" y="668"/>
                    <a:pt x="2533" y="668"/>
                    <a:pt x="2533" y="668"/>
                  </a:cubicBezTo>
                  <a:cubicBezTo>
                    <a:pt x="2532" y="668"/>
                    <a:pt x="2531" y="668"/>
                    <a:pt x="2530" y="668"/>
                  </a:cubicBezTo>
                  <a:cubicBezTo>
                    <a:pt x="2498" y="667"/>
                    <a:pt x="2473" y="640"/>
                    <a:pt x="2473" y="608"/>
                  </a:cubicBezTo>
                  <a:cubicBezTo>
                    <a:pt x="2473" y="396"/>
                    <a:pt x="2473" y="396"/>
                    <a:pt x="2473" y="396"/>
                  </a:cubicBezTo>
                  <a:cubicBezTo>
                    <a:pt x="2473" y="344"/>
                    <a:pt x="2430" y="301"/>
                    <a:pt x="2378" y="301"/>
                  </a:cubicBezTo>
                  <a:cubicBezTo>
                    <a:pt x="2325" y="301"/>
                    <a:pt x="2283" y="344"/>
                    <a:pt x="2283" y="396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22" y="668"/>
                    <a:pt x="2222" y="668"/>
                    <a:pt x="2222" y="668"/>
                  </a:cubicBezTo>
                  <a:cubicBezTo>
                    <a:pt x="2189" y="668"/>
                    <a:pt x="2162" y="641"/>
                    <a:pt x="2162" y="608"/>
                  </a:cubicBezTo>
                  <a:cubicBezTo>
                    <a:pt x="2162" y="180"/>
                    <a:pt x="2162" y="180"/>
                    <a:pt x="2162" y="180"/>
                  </a:cubicBezTo>
                  <a:cubicBezTo>
                    <a:pt x="2222" y="180"/>
                    <a:pt x="2222" y="180"/>
                    <a:pt x="2222" y="180"/>
                  </a:cubicBezTo>
                  <a:cubicBezTo>
                    <a:pt x="2243" y="180"/>
                    <a:pt x="2262" y="191"/>
                    <a:pt x="2273" y="207"/>
                  </a:cubicBezTo>
                  <a:cubicBezTo>
                    <a:pt x="2304" y="190"/>
                    <a:pt x="2340" y="180"/>
                    <a:pt x="2378" y="180"/>
                  </a:cubicBezTo>
                  <a:cubicBezTo>
                    <a:pt x="2439" y="180"/>
                    <a:pt x="2494" y="206"/>
                    <a:pt x="2533" y="246"/>
                  </a:cubicBezTo>
                  <a:cubicBezTo>
                    <a:pt x="2572" y="206"/>
                    <a:pt x="2628" y="180"/>
                    <a:pt x="2689" y="180"/>
                  </a:cubicBezTo>
                  <a:cubicBezTo>
                    <a:pt x="2808" y="180"/>
                    <a:pt x="2904" y="277"/>
                    <a:pt x="2904" y="396"/>
                  </a:cubicBezTo>
                  <a:close/>
                  <a:moveTo>
                    <a:pt x="464" y="180"/>
                  </a:moveTo>
                  <a:cubicBezTo>
                    <a:pt x="404" y="180"/>
                    <a:pt x="404" y="180"/>
                    <a:pt x="404" y="180"/>
                  </a:cubicBezTo>
                  <a:cubicBezTo>
                    <a:pt x="404" y="608"/>
                    <a:pt x="404" y="608"/>
                    <a:pt x="404" y="608"/>
                  </a:cubicBezTo>
                  <a:cubicBezTo>
                    <a:pt x="404" y="641"/>
                    <a:pt x="431" y="668"/>
                    <a:pt x="464" y="668"/>
                  </a:cubicBezTo>
                  <a:cubicBezTo>
                    <a:pt x="524" y="668"/>
                    <a:pt x="524" y="668"/>
                    <a:pt x="524" y="668"/>
                  </a:cubicBezTo>
                  <a:cubicBezTo>
                    <a:pt x="524" y="241"/>
                    <a:pt x="524" y="241"/>
                    <a:pt x="524" y="241"/>
                  </a:cubicBezTo>
                  <a:cubicBezTo>
                    <a:pt x="524" y="207"/>
                    <a:pt x="497" y="180"/>
                    <a:pt x="464" y="180"/>
                  </a:cubicBezTo>
                  <a:close/>
                  <a:moveTo>
                    <a:pt x="464" y="0"/>
                  </a:moveTo>
                  <a:cubicBezTo>
                    <a:pt x="426" y="0"/>
                    <a:pt x="396" y="30"/>
                    <a:pt x="396" y="68"/>
                  </a:cubicBezTo>
                  <a:cubicBezTo>
                    <a:pt x="396" y="105"/>
                    <a:pt x="426" y="136"/>
                    <a:pt x="464" y="136"/>
                  </a:cubicBezTo>
                  <a:cubicBezTo>
                    <a:pt x="502" y="136"/>
                    <a:pt x="532" y="105"/>
                    <a:pt x="532" y="68"/>
                  </a:cubicBezTo>
                  <a:cubicBezTo>
                    <a:pt x="532" y="30"/>
                    <a:pt x="502" y="0"/>
                    <a:pt x="464" y="0"/>
                  </a:cubicBezTo>
                  <a:close/>
                  <a:moveTo>
                    <a:pt x="336" y="668"/>
                  </a:moveTo>
                  <a:cubicBezTo>
                    <a:pt x="215" y="668"/>
                    <a:pt x="215" y="668"/>
                    <a:pt x="215" y="668"/>
                  </a:cubicBezTo>
                  <a:cubicBezTo>
                    <a:pt x="96" y="668"/>
                    <a:pt x="0" y="572"/>
                    <a:pt x="0" y="4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93" y="37"/>
                    <a:pt x="120" y="64"/>
                    <a:pt x="120" y="98"/>
                  </a:cubicBezTo>
                  <a:cubicBezTo>
                    <a:pt x="120" y="452"/>
                    <a:pt x="120" y="452"/>
                    <a:pt x="120" y="452"/>
                  </a:cubicBezTo>
                  <a:cubicBezTo>
                    <a:pt x="120" y="505"/>
                    <a:pt x="163" y="547"/>
                    <a:pt x="215" y="547"/>
                  </a:cubicBezTo>
                  <a:cubicBezTo>
                    <a:pt x="271" y="547"/>
                    <a:pt x="271" y="547"/>
                    <a:pt x="271" y="547"/>
                  </a:cubicBezTo>
                  <a:cubicBezTo>
                    <a:pt x="307" y="547"/>
                    <a:pt x="336" y="577"/>
                    <a:pt x="336" y="612"/>
                  </a:cubicBezTo>
                  <a:lnTo>
                    <a:pt x="336" y="66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EA4C9742-625B-4105-99D5-966A0D331A5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273" y="1313410"/>
            <a:ext cx="8139545" cy="32674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76761"/>
      </p:ext>
    </p:extLst>
  </p:cSld>
  <p:clrMapOvr>
    <a:masterClrMapping/>
  </p:clrMapOvr>
  <p:hf sldNum="0" hdr="0" ftr="0" dt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ithiu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rgbClr val="184877"/>
              </a:gs>
              <a:gs pos="100000">
                <a:srgbClr val="468CB4"/>
              </a:gs>
            </a:gsLst>
            <a:lin ang="3780000" scaled="0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 descr="iStock_000021209748Large.jpg"/>
          <p:cNvPicPr>
            <a:picLocks noChangeAspect="1"/>
          </p:cNvPicPr>
          <p:nvPr userDrawn="1"/>
        </p:nvPicPr>
        <p:blipFill rotWithShape="1">
          <a:blip r:embed="rId2" cstate="screen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2650" y="742952"/>
            <a:ext cx="6899306" cy="1957388"/>
          </a:xfrm>
        </p:spPr>
        <p:txBody>
          <a:bodyPr>
            <a:normAutofit/>
          </a:bodyPr>
          <a:lstStyle>
            <a:lvl1pPr>
              <a:defRPr sz="5400" b="0" i="0" cap="none"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2650" y="2705100"/>
            <a:ext cx="5518150" cy="131445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2651" y="4767263"/>
            <a:ext cx="1748568" cy="273844"/>
          </a:xfrm>
        </p:spPr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80872" y="4767263"/>
            <a:ext cx="1199508" cy="273844"/>
          </a:xfrm>
        </p:spPr>
        <p:txBody>
          <a:bodyPr/>
          <a:lstStyle>
            <a:lvl1pPr algn="l">
              <a:defRPr/>
            </a:lvl1pPr>
          </a:lstStyle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Li+K-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56" y="4626123"/>
            <a:ext cx="2005439" cy="2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00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Klou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rgbClr val="184877"/>
              </a:gs>
              <a:gs pos="100000">
                <a:srgbClr val="468CB4"/>
              </a:gs>
            </a:gsLst>
            <a:lin ang="3780000" scaled="0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13" y="0"/>
            <a:ext cx="91567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3281" y="742952"/>
            <a:ext cx="6898675" cy="1957388"/>
          </a:xfrm>
        </p:spPr>
        <p:txBody>
          <a:bodyPr>
            <a:normAutofit/>
          </a:bodyPr>
          <a:lstStyle>
            <a:lvl1pPr>
              <a:defRPr sz="5400" b="0" i="0" cap="none"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2650" y="2705100"/>
            <a:ext cx="5518150" cy="131445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2651" y="4767263"/>
            <a:ext cx="1748568" cy="273844"/>
          </a:xfrm>
        </p:spPr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80872" y="4767263"/>
            <a:ext cx="1199508" cy="273844"/>
          </a:xfrm>
        </p:spPr>
        <p:txBody>
          <a:bodyPr/>
          <a:lstStyle>
            <a:lvl1pPr algn="l">
              <a:defRPr/>
            </a:lvl1pPr>
          </a:lstStyle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0" name="Picture 9" descr="WHlogolockup.pn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55" y="4519839"/>
            <a:ext cx="2095756" cy="41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73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1"/>
            <a:ext cx="7328132" cy="56489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467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124201" y="2009181"/>
            <a:ext cx="5092700" cy="112514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1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2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921450" y="1589508"/>
            <a:ext cx="1964485" cy="1964485"/>
          </a:xfrm>
          <a:prstGeom prst="ellipse">
            <a:avLst/>
          </a:prstGeom>
          <a:solidFill>
            <a:srgbClr val="FFFFFF">
              <a:alpha val="70000"/>
            </a:srgb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097281" y="1858645"/>
            <a:ext cx="1540631" cy="1365250"/>
          </a:xfrm>
        </p:spPr>
        <p:txBody>
          <a:bodyPr anchor="ctr">
            <a:noAutofit/>
          </a:bodyPr>
          <a:lstStyle>
            <a:lvl1pPr marL="0" indent="0" algn="ctr">
              <a:buNone/>
              <a:defRPr sz="9600">
                <a:solidFill>
                  <a:srgbClr val="329BC7"/>
                </a:solidFill>
              </a:defRPr>
            </a:lvl1pPr>
            <a:lvl2pPr marL="457146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601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4421" y="96210"/>
            <a:ext cx="491212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64063" y="1028701"/>
            <a:ext cx="3738563" cy="3362325"/>
          </a:xfrm>
        </p:spPr>
        <p:txBody>
          <a:bodyPr/>
          <a:lstStyle>
            <a:lvl1pPr>
              <a:spcBef>
                <a:spcPts val="1176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2" name="Content Placeholder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81055" y="954088"/>
            <a:ext cx="6545119" cy="35306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-955675" y="1200149"/>
            <a:ext cx="4481513" cy="279241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54846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73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912814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4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5912614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3411921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75246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048287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695203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-1663233" y="-333692"/>
            <a:ext cx="5795664" cy="5801996"/>
          </a:xfrm>
          <a:prstGeom prst="ellipse">
            <a:avLst/>
          </a:prstGeom>
          <a:solidFill>
            <a:srgbClr val="329BC7">
              <a:alpha val="30000"/>
            </a:srgbClr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8215" y="96210"/>
            <a:ext cx="5144534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64063" y="1028701"/>
            <a:ext cx="3738563" cy="3362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154846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479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 descr="macbook_pro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768" y="987502"/>
            <a:ext cx="3573224" cy="19274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macbook_pro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3516" y="987502"/>
            <a:ext cx="3573224" cy="19274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3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5176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514237" y="1117602"/>
            <a:ext cx="2458720" cy="1530349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5198761" y="1117602"/>
            <a:ext cx="2458720" cy="1530349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12813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575176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472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3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5176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625918" y="783202"/>
            <a:ext cx="2163762" cy="216612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5318919" y="783202"/>
            <a:ext cx="2163762" cy="216612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12813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575176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4067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4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361758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368460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3817405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5810142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6259087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12814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68460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810142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937623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3191070"/>
            <a:ext cx="9144000" cy="19524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6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4564064" y="862566"/>
            <a:ext cx="1388515" cy="277052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4697709" y="1266415"/>
            <a:ext cx="1062058" cy="1893825"/>
          </a:xfrm>
          <a:prstGeom prst="rect">
            <a:avLst/>
          </a:prstGeom>
          <a:solidFill>
            <a:srgbClr val="252525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A4A4A"/>
              </a:solidFill>
            </a:endParaRPr>
          </a:p>
        </p:txBody>
      </p:sp>
      <p:pic>
        <p:nvPicPr>
          <p:cNvPr id="15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882916" y="862566"/>
            <a:ext cx="1388515" cy="277052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013782" y="1266264"/>
            <a:ext cx="1062058" cy="1893825"/>
          </a:xfrm>
          <a:prstGeom prst="rect">
            <a:avLst/>
          </a:prstGeom>
          <a:solidFill>
            <a:srgbClr val="252525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A4A4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Lithium | Klout - Confidential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187893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187893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5860942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860942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3533960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006443" y="1268253"/>
            <a:ext cx="1071766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4690503" y="1268253"/>
            <a:ext cx="1071766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372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3191070"/>
            <a:ext cx="9144000" cy="19524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2635150" y="862566"/>
            <a:ext cx="1388515" cy="277052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2762250" y="1266264"/>
            <a:ext cx="1069974" cy="1893825"/>
          </a:xfrm>
          <a:prstGeom prst="rect">
            <a:avLst/>
          </a:prstGeom>
          <a:solidFill>
            <a:schemeClr val="tx1">
              <a:lumMod val="50000"/>
            </a:schemeClr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A4A4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Lithium | Klout - Confidential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40128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40128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3533960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768600" y="1268253"/>
            <a:ext cx="1058819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34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2696473"/>
            <a:ext cx="9144000" cy="24470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 flipH="1" flipV="1">
            <a:off x="6400801" y="3166881"/>
            <a:ext cx="506601" cy="312920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2279554" y="3166881"/>
            <a:ext cx="463647" cy="312920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4564063" y="3006118"/>
            <a:ext cx="0" cy="417964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554" y="742950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Lithium | Klout - Confidential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72459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998180" y="910006"/>
            <a:ext cx="3145302" cy="1962912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439616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4243640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7072403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3481788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310551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5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17" y="1843107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05862" y="2490858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2813" y="1995507"/>
            <a:ext cx="3136158" cy="19812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5487989" y="186004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0" y="1149"/>
            <a:ext cx="9144000" cy="1393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Right Triangle 34"/>
          <p:cNvSpPr/>
          <p:nvPr userDrawn="1"/>
        </p:nvSpPr>
        <p:spPr>
          <a:xfrm rot="5400000">
            <a:off x="1828800" y="1355529"/>
            <a:ext cx="306294" cy="306294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Date Placeholder 2"/>
          <p:cNvSpPr>
            <a:spLocks noGrp="1"/>
          </p:cNvSpPr>
          <p:nvPr>
            <p:ph type="dt" sz="half" idx="10"/>
          </p:nvPr>
        </p:nvSpPr>
        <p:spPr>
          <a:xfrm>
            <a:off x="6511429" y="4767263"/>
            <a:ext cx="1708150" cy="273844"/>
          </a:xfrm>
        </p:spPr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0170" y="4767263"/>
            <a:ext cx="1663700" cy="273844"/>
          </a:xfrm>
        </p:spPr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6669172" y="2490858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7251299" y="186004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905862" y="3702053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5487989" y="3071238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6669172" y="3702053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7251299" y="3071238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211669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94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17" y="1843107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2813" y="1995507"/>
            <a:ext cx="3136158" cy="19812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0" y="1149"/>
            <a:ext cx="9144000" cy="1393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Right Triangle 34"/>
          <p:cNvSpPr/>
          <p:nvPr userDrawn="1"/>
        </p:nvSpPr>
        <p:spPr>
          <a:xfrm rot="5400000">
            <a:off x="1828800" y="1355529"/>
            <a:ext cx="306294" cy="306294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Date Placeholder 2"/>
          <p:cNvSpPr>
            <a:spLocks noGrp="1"/>
          </p:cNvSpPr>
          <p:nvPr>
            <p:ph type="dt" sz="half" idx="10"/>
          </p:nvPr>
        </p:nvSpPr>
        <p:spPr>
          <a:xfrm>
            <a:off x="6511429" y="4767263"/>
            <a:ext cx="1708150" cy="273844"/>
          </a:xfrm>
        </p:spPr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0169" y="4767263"/>
            <a:ext cx="1663700" cy="273844"/>
          </a:xfrm>
        </p:spPr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211669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956247" y="1657350"/>
            <a:ext cx="3260653" cy="2733675"/>
          </a:xfrm>
        </p:spPr>
        <p:txBody>
          <a:bodyPr/>
          <a:lstStyle>
            <a:lvl1pPr>
              <a:spcBef>
                <a:spcPts val="1176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452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1748176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5034705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910609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910609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5197138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97138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028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Klou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rgbClr val="184877"/>
              </a:gs>
              <a:gs pos="100000">
                <a:srgbClr val="468CB4"/>
              </a:gs>
            </a:gsLst>
            <a:lin ang="3780000" scaled="0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13" y="0"/>
            <a:ext cx="91567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0082" y="742952"/>
            <a:ext cx="5518150" cy="1957388"/>
          </a:xfrm>
        </p:spPr>
        <p:txBody>
          <a:bodyPr>
            <a:normAutofit/>
          </a:bodyPr>
          <a:lstStyle>
            <a:lvl1pPr>
              <a:defRPr sz="4800" b="0" i="0">
                <a:latin typeface="Lato Hairline"/>
                <a:cs typeface="Lato Hairline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2650" y="2705100"/>
            <a:ext cx="5518150" cy="131445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2651" y="4767263"/>
            <a:ext cx="1748568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80872" y="4767263"/>
            <a:ext cx="1199508" cy="273844"/>
          </a:xfrm>
        </p:spPr>
        <p:txBody>
          <a:bodyPr/>
          <a:lstStyle>
            <a:lvl1pPr algn="l">
              <a:defRPr/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WHlogolockup.pn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55" y="4519839"/>
            <a:ext cx="2095756" cy="41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2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0" y="3103564"/>
            <a:ext cx="9144000" cy="203993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738416"/>
            <a:ext cx="7328132" cy="19539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9589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912813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3398541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5885854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75246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075246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560973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048287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048287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40402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831948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2176679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3521410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4872600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Oval 27"/>
          <p:cNvSpPr/>
          <p:nvPr userDrawn="1"/>
        </p:nvSpPr>
        <p:spPr>
          <a:xfrm>
            <a:off x="6210871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 Placeholder 3"/>
          <p:cNvSpPr>
            <a:spLocks noGrp="1"/>
          </p:cNvSpPr>
          <p:nvPr userDrawn="1">
            <p:ph type="body" sz="quarter" idx="13"/>
          </p:nvPr>
        </p:nvSpPr>
        <p:spPr>
          <a:xfrm>
            <a:off x="879449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9449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560973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258372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258372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4920101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920101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2224180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224180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91247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1526501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2871232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4215963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5567153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 Placeholder 3"/>
          <p:cNvSpPr>
            <a:spLocks noGrp="1"/>
          </p:cNvSpPr>
          <p:nvPr userDrawn="1">
            <p:ph type="body" sz="quarter" idx="13"/>
          </p:nvPr>
        </p:nvSpPr>
        <p:spPr>
          <a:xfrm>
            <a:off x="1574002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574002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4255526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255526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5614654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614654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2918733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918733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138792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912814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5912614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3411921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75246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048287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94089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0" y="3103564"/>
            <a:ext cx="9144000" cy="203993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738416"/>
            <a:ext cx="7328132" cy="19539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24158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7432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934" y="96210"/>
            <a:ext cx="4668267" cy="55453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71087" y="4767263"/>
            <a:ext cx="1743507" cy="273844"/>
          </a:xfrm>
        </p:spPr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476942" y="4767263"/>
            <a:ext cx="885825" cy="273844"/>
          </a:xfrm>
        </p:spPr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72934" y="1068387"/>
            <a:ext cx="4643967" cy="3479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66700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515617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256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400800" y="0"/>
            <a:ext cx="27432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159" y="96210"/>
            <a:ext cx="4668267" cy="56338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2814" y="1068387"/>
            <a:ext cx="4643967" cy="3479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982925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07153" y="4767263"/>
            <a:ext cx="1743507" cy="273844"/>
          </a:xfrm>
        </p:spPr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13008" y="4767263"/>
            <a:ext cx="885825" cy="273844"/>
          </a:xfrm>
        </p:spPr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3851683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12155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579938" y="0"/>
            <a:ext cx="4564063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51" y="96210"/>
            <a:ext cx="4140955" cy="56261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8651" y="1068387"/>
            <a:ext cx="4110398" cy="3479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68761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2859" y="4767263"/>
            <a:ext cx="1504552" cy="273844"/>
          </a:xfrm>
        </p:spPr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60338" y="4767263"/>
            <a:ext cx="420388" cy="273844"/>
          </a:xfrm>
        </p:spPr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2475463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42679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4564063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6168" y="96210"/>
            <a:ext cx="4031122" cy="55818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775779" y="1068387"/>
            <a:ext cx="4001376" cy="3479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5254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60580" y="4767263"/>
            <a:ext cx="1504552" cy="273844"/>
          </a:xfrm>
        </p:spPr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8059" y="4767263"/>
            <a:ext cx="420388" cy="273844"/>
          </a:xfrm>
        </p:spPr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7073184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39867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1059430"/>
            <a:ext cx="7328132" cy="302146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4800" b="0" i="0" baseline="0">
                <a:solidFill>
                  <a:srgbClr val="FFFFFF"/>
                </a:solidFill>
                <a:latin typeface="Lato Light"/>
                <a:cs typeface="Lato Light"/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8786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743200" cy="514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934" y="287718"/>
            <a:ext cx="4668267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71087" y="4767263"/>
            <a:ext cx="1743507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476942" y="4767263"/>
            <a:ext cx="885825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72934" y="1068387"/>
            <a:ext cx="4643967" cy="347918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66700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515617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53974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1059430"/>
            <a:ext cx="7328132" cy="302146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b="0" i="0" baseline="0">
                <a:solidFill>
                  <a:srgbClr val="FFFFFF"/>
                </a:solidFill>
                <a:latin typeface="Lato Light"/>
                <a:cs typeface="Lato Light"/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905537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88769" y="96210"/>
            <a:ext cx="7328132" cy="561069"/>
          </a:xfrm>
        </p:spPr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924121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136880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769" y="105831"/>
            <a:ext cx="7328132" cy="556674"/>
          </a:xfrm>
        </p:spPr>
        <p:txBody>
          <a:bodyPr vert="horz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329408" y="668804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300415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-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5" y="1"/>
            <a:ext cx="8139545" cy="1103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7" name="Group 8"/>
          <p:cNvGrpSpPr>
            <a:grpSpLocks noChangeAspect="1"/>
          </p:cNvGrpSpPr>
          <p:nvPr userDrawn="1"/>
        </p:nvGrpSpPr>
        <p:grpSpPr bwMode="auto">
          <a:xfrm>
            <a:off x="552021" y="4750766"/>
            <a:ext cx="924357" cy="211904"/>
            <a:chOff x="293" y="283"/>
            <a:chExt cx="1317" cy="302"/>
          </a:xfrm>
        </p:grpSpPr>
        <p:sp>
          <p:nvSpPr>
            <p:cNvPr id="9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293" y="283"/>
              <a:ext cx="1317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31098"/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293" y="283"/>
              <a:ext cx="1317" cy="302"/>
            </a:xfrm>
            <a:custGeom>
              <a:avLst/>
              <a:gdLst/>
              <a:ahLst/>
              <a:cxnLst>
                <a:cxn ang="0">
                  <a:pos x="1443" y="180"/>
                </a:cxn>
                <a:cxn ang="0">
                  <a:pos x="1503" y="668"/>
                </a:cxn>
                <a:cxn ang="0">
                  <a:pos x="1564" y="241"/>
                </a:cxn>
                <a:cxn ang="0">
                  <a:pos x="1503" y="0"/>
                </a:cxn>
                <a:cxn ang="0">
                  <a:pos x="1503" y="136"/>
                </a:cxn>
                <a:cxn ang="0">
                  <a:pos x="1503" y="0"/>
                </a:cxn>
                <a:cxn ang="0">
                  <a:pos x="2017" y="180"/>
                </a:cxn>
                <a:cxn ang="0">
                  <a:pos x="2077" y="452"/>
                </a:cxn>
                <a:cxn ang="0">
                  <a:pos x="1645" y="452"/>
                </a:cxn>
                <a:cxn ang="0">
                  <a:pos x="1706" y="180"/>
                </a:cxn>
                <a:cxn ang="0">
                  <a:pos x="1766" y="452"/>
                </a:cxn>
                <a:cxn ang="0">
                  <a:pos x="1956" y="452"/>
                </a:cxn>
                <a:cxn ang="0">
                  <a:pos x="1358" y="396"/>
                </a:cxn>
                <a:cxn ang="0">
                  <a:pos x="1298" y="668"/>
                </a:cxn>
                <a:cxn ang="0">
                  <a:pos x="1237" y="396"/>
                </a:cxn>
                <a:cxn ang="0">
                  <a:pos x="1047" y="396"/>
                </a:cxn>
                <a:cxn ang="0">
                  <a:pos x="832" y="668"/>
                </a:cxn>
                <a:cxn ang="0">
                  <a:pos x="616" y="37"/>
                </a:cxn>
                <a:cxn ang="0">
                  <a:pos x="737" y="98"/>
                </a:cxn>
                <a:cxn ang="0">
                  <a:pos x="837" y="180"/>
                </a:cxn>
                <a:cxn ang="0">
                  <a:pos x="777" y="301"/>
                </a:cxn>
                <a:cxn ang="0">
                  <a:pos x="737" y="452"/>
                </a:cxn>
                <a:cxn ang="0">
                  <a:pos x="927" y="452"/>
                </a:cxn>
                <a:cxn ang="0">
                  <a:pos x="987" y="37"/>
                </a:cxn>
                <a:cxn ang="0">
                  <a:pos x="1047" y="202"/>
                </a:cxn>
                <a:cxn ang="0">
                  <a:pos x="1358" y="396"/>
                </a:cxn>
                <a:cxn ang="0">
                  <a:pos x="2904" y="668"/>
                </a:cxn>
                <a:cxn ang="0">
                  <a:pos x="2784" y="608"/>
                </a:cxn>
                <a:cxn ang="0">
                  <a:pos x="2689" y="301"/>
                </a:cxn>
                <a:cxn ang="0">
                  <a:pos x="2594" y="668"/>
                </a:cxn>
                <a:cxn ang="0">
                  <a:pos x="2530" y="668"/>
                </a:cxn>
                <a:cxn ang="0">
                  <a:pos x="2473" y="396"/>
                </a:cxn>
                <a:cxn ang="0">
                  <a:pos x="2283" y="396"/>
                </a:cxn>
                <a:cxn ang="0">
                  <a:pos x="2283" y="668"/>
                </a:cxn>
                <a:cxn ang="0">
                  <a:pos x="2222" y="668"/>
                </a:cxn>
                <a:cxn ang="0">
                  <a:pos x="2162" y="180"/>
                </a:cxn>
                <a:cxn ang="0">
                  <a:pos x="2273" y="207"/>
                </a:cxn>
                <a:cxn ang="0">
                  <a:pos x="2533" y="246"/>
                </a:cxn>
                <a:cxn ang="0">
                  <a:pos x="2904" y="396"/>
                </a:cxn>
                <a:cxn ang="0">
                  <a:pos x="404" y="180"/>
                </a:cxn>
                <a:cxn ang="0">
                  <a:pos x="464" y="668"/>
                </a:cxn>
                <a:cxn ang="0">
                  <a:pos x="524" y="241"/>
                </a:cxn>
                <a:cxn ang="0">
                  <a:pos x="464" y="0"/>
                </a:cxn>
                <a:cxn ang="0">
                  <a:pos x="464" y="136"/>
                </a:cxn>
                <a:cxn ang="0">
                  <a:pos x="464" y="0"/>
                </a:cxn>
                <a:cxn ang="0">
                  <a:pos x="215" y="668"/>
                </a:cxn>
                <a:cxn ang="0">
                  <a:pos x="0" y="37"/>
                </a:cxn>
                <a:cxn ang="0">
                  <a:pos x="120" y="98"/>
                </a:cxn>
                <a:cxn ang="0">
                  <a:pos x="215" y="547"/>
                </a:cxn>
                <a:cxn ang="0">
                  <a:pos x="336" y="612"/>
                </a:cxn>
              </a:cxnLst>
              <a:rect l="0" t="0" r="r" b="b"/>
              <a:pathLst>
                <a:path w="2904" h="668">
                  <a:moveTo>
                    <a:pt x="1503" y="180"/>
                  </a:moveTo>
                  <a:cubicBezTo>
                    <a:pt x="1443" y="180"/>
                    <a:pt x="1443" y="180"/>
                    <a:pt x="1443" y="180"/>
                  </a:cubicBezTo>
                  <a:cubicBezTo>
                    <a:pt x="1443" y="608"/>
                    <a:pt x="1443" y="608"/>
                    <a:pt x="1443" y="608"/>
                  </a:cubicBezTo>
                  <a:cubicBezTo>
                    <a:pt x="1443" y="641"/>
                    <a:pt x="1470" y="668"/>
                    <a:pt x="1503" y="668"/>
                  </a:cubicBezTo>
                  <a:cubicBezTo>
                    <a:pt x="1564" y="668"/>
                    <a:pt x="1564" y="668"/>
                    <a:pt x="1564" y="668"/>
                  </a:cubicBezTo>
                  <a:cubicBezTo>
                    <a:pt x="1564" y="241"/>
                    <a:pt x="1564" y="241"/>
                    <a:pt x="1564" y="241"/>
                  </a:cubicBezTo>
                  <a:cubicBezTo>
                    <a:pt x="1564" y="207"/>
                    <a:pt x="1537" y="180"/>
                    <a:pt x="1503" y="180"/>
                  </a:cubicBezTo>
                  <a:close/>
                  <a:moveTo>
                    <a:pt x="1503" y="0"/>
                  </a:moveTo>
                  <a:cubicBezTo>
                    <a:pt x="1466" y="0"/>
                    <a:pt x="1435" y="30"/>
                    <a:pt x="1435" y="68"/>
                  </a:cubicBezTo>
                  <a:cubicBezTo>
                    <a:pt x="1435" y="105"/>
                    <a:pt x="1466" y="136"/>
                    <a:pt x="1503" y="136"/>
                  </a:cubicBezTo>
                  <a:cubicBezTo>
                    <a:pt x="1541" y="136"/>
                    <a:pt x="1571" y="105"/>
                    <a:pt x="1571" y="68"/>
                  </a:cubicBezTo>
                  <a:cubicBezTo>
                    <a:pt x="1571" y="30"/>
                    <a:pt x="1541" y="0"/>
                    <a:pt x="1503" y="0"/>
                  </a:cubicBezTo>
                  <a:close/>
                  <a:moveTo>
                    <a:pt x="1956" y="180"/>
                  </a:moveTo>
                  <a:cubicBezTo>
                    <a:pt x="2017" y="180"/>
                    <a:pt x="2017" y="180"/>
                    <a:pt x="2017" y="180"/>
                  </a:cubicBezTo>
                  <a:cubicBezTo>
                    <a:pt x="2050" y="180"/>
                    <a:pt x="2077" y="207"/>
                    <a:pt x="2077" y="241"/>
                  </a:cubicBezTo>
                  <a:cubicBezTo>
                    <a:pt x="2077" y="452"/>
                    <a:pt x="2077" y="452"/>
                    <a:pt x="2077" y="452"/>
                  </a:cubicBezTo>
                  <a:cubicBezTo>
                    <a:pt x="2077" y="572"/>
                    <a:pt x="1980" y="668"/>
                    <a:pt x="1861" y="668"/>
                  </a:cubicBezTo>
                  <a:cubicBezTo>
                    <a:pt x="1742" y="668"/>
                    <a:pt x="1645" y="572"/>
                    <a:pt x="1645" y="452"/>
                  </a:cubicBezTo>
                  <a:cubicBezTo>
                    <a:pt x="1645" y="180"/>
                    <a:pt x="1645" y="180"/>
                    <a:pt x="1645" y="180"/>
                  </a:cubicBezTo>
                  <a:cubicBezTo>
                    <a:pt x="1706" y="180"/>
                    <a:pt x="1706" y="180"/>
                    <a:pt x="1706" y="180"/>
                  </a:cubicBezTo>
                  <a:cubicBezTo>
                    <a:pt x="1739" y="180"/>
                    <a:pt x="1766" y="207"/>
                    <a:pt x="1766" y="241"/>
                  </a:cubicBezTo>
                  <a:cubicBezTo>
                    <a:pt x="1766" y="452"/>
                    <a:pt x="1766" y="452"/>
                    <a:pt x="1766" y="452"/>
                  </a:cubicBezTo>
                  <a:cubicBezTo>
                    <a:pt x="1766" y="505"/>
                    <a:pt x="1809" y="547"/>
                    <a:pt x="1861" y="547"/>
                  </a:cubicBezTo>
                  <a:cubicBezTo>
                    <a:pt x="1914" y="547"/>
                    <a:pt x="1956" y="505"/>
                    <a:pt x="1956" y="452"/>
                  </a:cubicBezTo>
                  <a:lnTo>
                    <a:pt x="1956" y="180"/>
                  </a:lnTo>
                  <a:close/>
                  <a:moveTo>
                    <a:pt x="1358" y="396"/>
                  </a:moveTo>
                  <a:cubicBezTo>
                    <a:pt x="1358" y="668"/>
                    <a:pt x="1358" y="668"/>
                    <a:pt x="1358" y="668"/>
                  </a:cubicBezTo>
                  <a:cubicBezTo>
                    <a:pt x="1298" y="668"/>
                    <a:pt x="1298" y="668"/>
                    <a:pt x="1298" y="668"/>
                  </a:cubicBezTo>
                  <a:cubicBezTo>
                    <a:pt x="1264" y="668"/>
                    <a:pt x="1237" y="641"/>
                    <a:pt x="1237" y="608"/>
                  </a:cubicBezTo>
                  <a:cubicBezTo>
                    <a:pt x="1237" y="396"/>
                    <a:pt x="1237" y="396"/>
                    <a:pt x="1237" y="396"/>
                  </a:cubicBezTo>
                  <a:cubicBezTo>
                    <a:pt x="1237" y="344"/>
                    <a:pt x="1195" y="301"/>
                    <a:pt x="1142" y="301"/>
                  </a:cubicBezTo>
                  <a:cubicBezTo>
                    <a:pt x="1090" y="301"/>
                    <a:pt x="1047" y="344"/>
                    <a:pt x="1047" y="396"/>
                  </a:cubicBezTo>
                  <a:cubicBezTo>
                    <a:pt x="1047" y="452"/>
                    <a:pt x="1047" y="452"/>
                    <a:pt x="1047" y="452"/>
                  </a:cubicBezTo>
                  <a:cubicBezTo>
                    <a:pt x="1047" y="572"/>
                    <a:pt x="951" y="668"/>
                    <a:pt x="832" y="668"/>
                  </a:cubicBezTo>
                  <a:cubicBezTo>
                    <a:pt x="712" y="668"/>
                    <a:pt x="616" y="572"/>
                    <a:pt x="616" y="452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76" y="37"/>
                    <a:pt x="676" y="37"/>
                    <a:pt x="676" y="37"/>
                  </a:cubicBezTo>
                  <a:cubicBezTo>
                    <a:pt x="709" y="37"/>
                    <a:pt x="737" y="64"/>
                    <a:pt x="737" y="98"/>
                  </a:cubicBezTo>
                  <a:cubicBezTo>
                    <a:pt x="737" y="180"/>
                    <a:pt x="737" y="180"/>
                    <a:pt x="737" y="180"/>
                  </a:cubicBezTo>
                  <a:cubicBezTo>
                    <a:pt x="837" y="180"/>
                    <a:pt x="837" y="180"/>
                    <a:pt x="837" y="180"/>
                  </a:cubicBezTo>
                  <a:cubicBezTo>
                    <a:pt x="837" y="241"/>
                    <a:pt x="837" y="241"/>
                    <a:pt x="837" y="241"/>
                  </a:cubicBezTo>
                  <a:cubicBezTo>
                    <a:pt x="837" y="274"/>
                    <a:pt x="810" y="301"/>
                    <a:pt x="777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737" y="452"/>
                    <a:pt x="737" y="452"/>
                    <a:pt x="737" y="452"/>
                  </a:cubicBezTo>
                  <a:cubicBezTo>
                    <a:pt x="737" y="505"/>
                    <a:pt x="779" y="547"/>
                    <a:pt x="832" y="547"/>
                  </a:cubicBezTo>
                  <a:cubicBezTo>
                    <a:pt x="884" y="547"/>
                    <a:pt x="927" y="505"/>
                    <a:pt x="927" y="452"/>
                  </a:cubicBezTo>
                  <a:cubicBezTo>
                    <a:pt x="927" y="37"/>
                    <a:pt x="927" y="37"/>
                    <a:pt x="927" y="37"/>
                  </a:cubicBezTo>
                  <a:cubicBezTo>
                    <a:pt x="987" y="37"/>
                    <a:pt x="987" y="37"/>
                    <a:pt x="987" y="37"/>
                  </a:cubicBezTo>
                  <a:cubicBezTo>
                    <a:pt x="1020" y="37"/>
                    <a:pt x="1047" y="64"/>
                    <a:pt x="1047" y="98"/>
                  </a:cubicBezTo>
                  <a:cubicBezTo>
                    <a:pt x="1047" y="202"/>
                    <a:pt x="1047" y="202"/>
                    <a:pt x="1047" y="202"/>
                  </a:cubicBezTo>
                  <a:cubicBezTo>
                    <a:pt x="1076" y="188"/>
                    <a:pt x="1108" y="180"/>
                    <a:pt x="1142" y="180"/>
                  </a:cubicBezTo>
                  <a:cubicBezTo>
                    <a:pt x="1262" y="180"/>
                    <a:pt x="1358" y="277"/>
                    <a:pt x="1358" y="396"/>
                  </a:cubicBezTo>
                  <a:close/>
                  <a:moveTo>
                    <a:pt x="2904" y="396"/>
                  </a:moveTo>
                  <a:cubicBezTo>
                    <a:pt x="2904" y="668"/>
                    <a:pt x="2904" y="668"/>
                    <a:pt x="2904" y="668"/>
                  </a:cubicBezTo>
                  <a:cubicBezTo>
                    <a:pt x="2844" y="668"/>
                    <a:pt x="2844" y="668"/>
                    <a:pt x="2844" y="668"/>
                  </a:cubicBezTo>
                  <a:cubicBezTo>
                    <a:pt x="2811" y="668"/>
                    <a:pt x="2784" y="641"/>
                    <a:pt x="2784" y="608"/>
                  </a:cubicBezTo>
                  <a:cubicBezTo>
                    <a:pt x="2784" y="396"/>
                    <a:pt x="2784" y="396"/>
                    <a:pt x="2784" y="396"/>
                  </a:cubicBezTo>
                  <a:cubicBezTo>
                    <a:pt x="2784" y="344"/>
                    <a:pt x="2741" y="301"/>
                    <a:pt x="2689" y="301"/>
                  </a:cubicBezTo>
                  <a:cubicBezTo>
                    <a:pt x="2636" y="301"/>
                    <a:pt x="2594" y="344"/>
                    <a:pt x="2594" y="396"/>
                  </a:cubicBezTo>
                  <a:cubicBezTo>
                    <a:pt x="2594" y="668"/>
                    <a:pt x="2594" y="668"/>
                    <a:pt x="2594" y="668"/>
                  </a:cubicBezTo>
                  <a:cubicBezTo>
                    <a:pt x="2533" y="668"/>
                    <a:pt x="2533" y="668"/>
                    <a:pt x="2533" y="668"/>
                  </a:cubicBezTo>
                  <a:cubicBezTo>
                    <a:pt x="2532" y="668"/>
                    <a:pt x="2531" y="668"/>
                    <a:pt x="2530" y="668"/>
                  </a:cubicBezTo>
                  <a:cubicBezTo>
                    <a:pt x="2498" y="667"/>
                    <a:pt x="2473" y="640"/>
                    <a:pt x="2473" y="608"/>
                  </a:cubicBezTo>
                  <a:cubicBezTo>
                    <a:pt x="2473" y="396"/>
                    <a:pt x="2473" y="396"/>
                    <a:pt x="2473" y="396"/>
                  </a:cubicBezTo>
                  <a:cubicBezTo>
                    <a:pt x="2473" y="344"/>
                    <a:pt x="2430" y="301"/>
                    <a:pt x="2378" y="301"/>
                  </a:cubicBezTo>
                  <a:cubicBezTo>
                    <a:pt x="2325" y="301"/>
                    <a:pt x="2283" y="344"/>
                    <a:pt x="2283" y="396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22" y="668"/>
                    <a:pt x="2222" y="668"/>
                    <a:pt x="2222" y="668"/>
                  </a:cubicBezTo>
                  <a:cubicBezTo>
                    <a:pt x="2189" y="668"/>
                    <a:pt x="2162" y="641"/>
                    <a:pt x="2162" y="608"/>
                  </a:cubicBezTo>
                  <a:cubicBezTo>
                    <a:pt x="2162" y="180"/>
                    <a:pt x="2162" y="180"/>
                    <a:pt x="2162" y="180"/>
                  </a:cubicBezTo>
                  <a:cubicBezTo>
                    <a:pt x="2222" y="180"/>
                    <a:pt x="2222" y="180"/>
                    <a:pt x="2222" y="180"/>
                  </a:cubicBezTo>
                  <a:cubicBezTo>
                    <a:pt x="2243" y="180"/>
                    <a:pt x="2262" y="191"/>
                    <a:pt x="2273" y="207"/>
                  </a:cubicBezTo>
                  <a:cubicBezTo>
                    <a:pt x="2304" y="190"/>
                    <a:pt x="2340" y="180"/>
                    <a:pt x="2378" y="180"/>
                  </a:cubicBezTo>
                  <a:cubicBezTo>
                    <a:pt x="2439" y="180"/>
                    <a:pt x="2494" y="206"/>
                    <a:pt x="2533" y="246"/>
                  </a:cubicBezTo>
                  <a:cubicBezTo>
                    <a:pt x="2572" y="206"/>
                    <a:pt x="2628" y="180"/>
                    <a:pt x="2689" y="180"/>
                  </a:cubicBezTo>
                  <a:cubicBezTo>
                    <a:pt x="2808" y="180"/>
                    <a:pt x="2904" y="277"/>
                    <a:pt x="2904" y="396"/>
                  </a:cubicBezTo>
                  <a:close/>
                  <a:moveTo>
                    <a:pt x="464" y="180"/>
                  </a:moveTo>
                  <a:cubicBezTo>
                    <a:pt x="404" y="180"/>
                    <a:pt x="404" y="180"/>
                    <a:pt x="404" y="180"/>
                  </a:cubicBezTo>
                  <a:cubicBezTo>
                    <a:pt x="404" y="608"/>
                    <a:pt x="404" y="608"/>
                    <a:pt x="404" y="608"/>
                  </a:cubicBezTo>
                  <a:cubicBezTo>
                    <a:pt x="404" y="641"/>
                    <a:pt x="431" y="668"/>
                    <a:pt x="464" y="668"/>
                  </a:cubicBezTo>
                  <a:cubicBezTo>
                    <a:pt x="524" y="668"/>
                    <a:pt x="524" y="668"/>
                    <a:pt x="524" y="668"/>
                  </a:cubicBezTo>
                  <a:cubicBezTo>
                    <a:pt x="524" y="241"/>
                    <a:pt x="524" y="241"/>
                    <a:pt x="524" y="241"/>
                  </a:cubicBezTo>
                  <a:cubicBezTo>
                    <a:pt x="524" y="207"/>
                    <a:pt x="497" y="180"/>
                    <a:pt x="464" y="180"/>
                  </a:cubicBezTo>
                  <a:close/>
                  <a:moveTo>
                    <a:pt x="464" y="0"/>
                  </a:moveTo>
                  <a:cubicBezTo>
                    <a:pt x="426" y="0"/>
                    <a:pt x="396" y="30"/>
                    <a:pt x="396" y="68"/>
                  </a:cubicBezTo>
                  <a:cubicBezTo>
                    <a:pt x="396" y="105"/>
                    <a:pt x="426" y="136"/>
                    <a:pt x="464" y="136"/>
                  </a:cubicBezTo>
                  <a:cubicBezTo>
                    <a:pt x="502" y="136"/>
                    <a:pt x="532" y="105"/>
                    <a:pt x="532" y="68"/>
                  </a:cubicBezTo>
                  <a:cubicBezTo>
                    <a:pt x="532" y="30"/>
                    <a:pt x="502" y="0"/>
                    <a:pt x="464" y="0"/>
                  </a:cubicBezTo>
                  <a:close/>
                  <a:moveTo>
                    <a:pt x="336" y="668"/>
                  </a:moveTo>
                  <a:cubicBezTo>
                    <a:pt x="215" y="668"/>
                    <a:pt x="215" y="668"/>
                    <a:pt x="215" y="668"/>
                  </a:cubicBezTo>
                  <a:cubicBezTo>
                    <a:pt x="96" y="668"/>
                    <a:pt x="0" y="572"/>
                    <a:pt x="0" y="4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93" y="37"/>
                    <a:pt x="120" y="64"/>
                    <a:pt x="120" y="98"/>
                  </a:cubicBezTo>
                  <a:cubicBezTo>
                    <a:pt x="120" y="452"/>
                    <a:pt x="120" y="452"/>
                    <a:pt x="120" y="452"/>
                  </a:cubicBezTo>
                  <a:cubicBezTo>
                    <a:pt x="120" y="505"/>
                    <a:pt x="163" y="547"/>
                    <a:pt x="215" y="547"/>
                  </a:cubicBezTo>
                  <a:cubicBezTo>
                    <a:pt x="271" y="547"/>
                    <a:pt x="271" y="547"/>
                    <a:pt x="271" y="547"/>
                  </a:cubicBezTo>
                  <a:cubicBezTo>
                    <a:pt x="307" y="547"/>
                    <a:pt x="336" y="577"/>
                    <a:pt x="336" y="612"/>
                  </a:cubicBezTo>
                  <a:lnTo>
                    <a:pt x="336" y="66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31098"/>
              <a:endParaRPr lang="en-US" sz="1600">
                <a:solidFill>
                  <a:srgbClr val="000000"/>
                </a:solidFill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FFFFFF">
                    <a:alpha val="50000"/>
                  </a:srgbClr>
                </a:solidFill>
              </a:rPr>
              <a:t>Lithium Confidential</a:t>
            </a:r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FC102434-9BDE-AE42-8B55-441E3028B361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30238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-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5" y="1"/>
            <a:ext cx="8139545" cy="1103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7" name="Group 8"/>
          <p:cNvGrpSpPr>
            <a:grpSpLocks noChangeAspect="1"/>
          </p:cNvGrpSpPr>
          <p:nvPr userDrawn="1"/>
        </p:nvGrpSpPr>
        <p:grpSpPr bwMode="auto">
          <a:xfrm>
            <a:off x="552021" y="4750766"/>
            <a:ext cx="924357" cy="211904"/>
            <a:chOff x="293" y="283"/>
            <a:chExt cx="1317" cy="302"/>
          </a:xfrm>
        </p:grpSpPr>
        <p:sp>
          <p:nvSpPr>
            <p:cNvPr id="9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293" y="283"/>
              <a:ext cx="1317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31098"/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293" y="283"/>
              <a:ext cx="1317" cy="302"/>
            </a:xfrm>
            <a:custGeom>
              <a:avLst/>
              <a:gdLst/>
              <a:ahLst/>
              <a:cxnLst>
                <a:cxn ang="0">
                  <a:pos x="1443" y="180"/>
                </a:cxn>
                <a:cxn ang="0">
                  <a:pos x="1503" y="668"/>
                </a:cxn>
                <a:cxn ang="0">
                  <a:pos x="1564" y="241"/>
                </a:cxn>
                <a:cxn ang="0">
                  <a:pos x="1503" y="0"/>
                </a:cxn>
                <a:cxn ang="0">
                  <a:pos x="1503" y="136"/>
                </a:cxn>
                <a:cxn ang="0">
                  <a:pos x="1503" y="0"/>
                </a:cxn>
                <a:cxn ang="0">
                  <a:pos x="2017" y="180"/>
                </a:cxn>
                <a:cxn ang="0">
                  <a:pos x="2077" y="452"/>
                </a:cxn>
                <a:cxn ang="0">
                  <a:pos x="1645" y="452"/>
                </a:cxn>
                <a:cxn ang="0">
                  <a:pos x="1706" y="180"/>
                </a:cxn>
                <a:cxn ang="0">
                  <a:pos x="1766" y="452"/>
                </a:cxn>
                <a:cxn ang="0">
                  <a:pos x="1956" y="452"/>
                </a:cxn>
                <a:cxn ang="0">
                  <a:pos x="1358" y="396"/>
                </a:cxn>
                <a:cxn ang="0">
                  <a:pos x="1298" y="668"/>
                </a:cxn>
                <a:cxn ang="0">
                  <a:pos x="1237" y="396"/>
                </a:cxn>
                <a:cxn ang="0">
                  <a:pos x="1047" y="396"/>
                </a:cxn>
                <a:cxn ang="0">
                  <a:pos x="832" y="668"/>
                </a:cxn>
                <a:cxn ang="0">
                  <a:pos x="616" y="37"/>
                </a:cxn>
                <a:cxn ang="0">
                  <a:pos x="737" y="98"/>
                </a:cxn>
                <a:cxn ang="0">
                  <a:pos x="837" y="180"/>
                </a:cxn>
                <a:cxn ang="0">
                  <a:pos x="777" y="301"/>
                </a:cxn>
                <a:cxn ang="0">
                  <a:pos x="737" y="452"/>
                </a:cxn>
                <a:cxn ang="0">
                  <a:pos x="927" y="452"/>
                </a:cxn>
                <a:cxn ang="0">
                  <a:pos x="987" y="37"/>
                </a:cxn>
                <a:cxn ang="0">
                  <a:pos x="1047" y="202"/>
                </a:cxn>
                <a:cxn ang="0">
                  <a:pos x="1358" y="396"/>
                </a:cxn>
                <a:cxn ang="0">
                  <a:pos x="2904" y="668"/>
                </a:cxn>
                <a:cxn ang="0">
                  <a:pos x="2784" y="608"/>
                </a:cxn>
                <a:cxn ang="0">
                  <a:pos x="2689" y="301"/>
                </a:cxn>
                <a:cxn ang="0">
                  <a:pos x="2594" y="668"/>
                </a:cxn>
                <a:cxn ang="0">
                  <a:pos x="2530" y="668"/>
                </a:cxn>
                <a:cxn ang="0">
                  <a:pos x="2473" y="396"/>
                </a:cxn>
                <a:cxn ang="0">
                  <a:pos x="2283" y="396"/>
                </a:cxn>
                <a:cxn ang="0">
                  <a:pos x="2283" y="668"/>
                </a:cxn>
                <a:cxn ang="0">
                  <a:pos x="2222" y="668"/>
                </a:cxn>
                <a:cxn ang="0">
                  <a:pos x="2162" y="180"/>
                </a:cxn>
                <a:cxn ang="0">
                  <a:pos x="2273" y="207"/>
                </a:cxn>
                <a:cxn ang="0">
                  <a:pos x="2533" y="246"/>
                </a:cxn>
                <a:cxn ang="0">
                  <a:pos x="2904" y="396"/>
                </a:cxn>
                <a:cxn ang="0">
                  <a:pos x="404" y="180"/>
                </a:cxn>
                <a:cxn ang="0">
                  <a:pos x="464" y="668"/>
                </a:cxn>
                <a:cxn ang="0">
                  <a:pos x="524" y="241"/>
                </a:cxn>
                <a:cxn ang="0">
                  <a:pos x="464" y="0"/>
                </a:cxn>
                <a:cxn ang="0">
                  <a:pos x="464" y="136"/>
                </a:cxn>
                <a:cxn ang="0">
                  <a:pos x="464" y="0"/>
                </a:cxn>
                <a:cxn ang="0">
                  <a:pos x="215" y="668"/>
                </a:cxn>
                <a:cxn ang="0">
                  <a:pos x="0" y="37"/>
                </a:cxn>
                <a:cxn ang="0">
                  <a:pos x="120" y="98"/>
                </a:cxn>
                <a:cxn ang="0">
                  <a:pos x="215" y="547"/>
                </a:cxn>
                <a:cxn ang="0">
                  <a:pos x="336" y="612"/>
                </a:cxn>
              </a:cxnLst>
              <a:rect l="0" t="0" r="r" b="b"/>
              <a:pathLst>
                <a:path w="2904" h="668">
                  <a:moveTo>
                    <a:pt x="1503" y="180"/>
                  </a:moveTo>
                  <a:cubicBezTo>
                    <a:pt x="1443" y="180"/>
                    <a:pt x="1443" y="180"/>
                    <a:pt x="1443" y="180"/>
                  </a:cubicBezTo>
                  <a:cubicBezTo>
                    <a:pt x="1443" y="608"/>
                    <a:pt x="1443" y="608"/>
                    <a:pt x="1443" y="608"/>
                  </a:cubicBezTo>
                  <a:cubicBezTo>
                    <a:pt x="1443" y="641"/>
                    <a:pt x="1470" y="668"/>
                    <a:pt x="1503" y="668"/>
                  </a:cubicBezTo>
                  <a:cubicBezTo>
                    <a:pt x="1564" y="668"/>
                    <a:pt x="1564" y="668"/>
                    <a:pt x="1564" y="668"/>
                  </a:cubicBezTo>
                  <a:cubicBezTo>
                    <a:pt x="1564" y="241"/>
                    <a:pt x="1564" y="241"/>
                    <a:pt x="1564" y="241"/>
                  </a:cubicBezTo>
                  <a:cubicBezTo>
                    <a:pt x="1564" y="207"/>
                    <a:pt x="1537" y="180"/>
                    <a:pt x="1503" y="180"/>
                  </a:cubicBezTo>
                  <a:close/>
                  <a:moveTo>
                    <a:pt x="1503" y="0"/>
                  </a:moveTo>
                  <a:cubicBezTo>
                    <a:pt x="1466" y="0"/>
                    <a:pt x="1435" y="30"/>
                    <a:pt x="1435" y="68"/>
                  </a:cubicBezTo>
                  <a:cubicBezTo>
                    <a:pt x="1435" y="105"/>
                    <a:pt x="1466" y="136"/>
                    <a:pt x="1503" y="136"/>
                  </a:cubicBezTo>
                  <a:cubicBezTo>
                    <a:pt x="1541" y="136"/>
                    <a:pt x="1571" y="105"/>
                    <a:pt x="1571" y="68"/>
                  </a:cubicBezTo>
                  <a:cubicBezTo>
                    <a:pt x="1571" y="30"/>
                    <a:pt x="1541" y="0"/>
                    <a:pt x="1503" y="0"/>
                  </a:cubicBezTo>
                  <a:close/>
                  <a:moveTo>
                    <a:pt x="1956" y="180"/>
                  </a:moveTo>
                  <a:cubicBezTo>
                    <a:pt x="2017" y="180"/>
                    <a:pt x="2017" y="180"/>
                    <a:pt x="2017" y="180"/>
                  </a:cubicBezTo>
                  <a:cubicBezTo>
                    <a:pt x="2050" y="180"/>
                    <a:pt x="2077" y="207"/>
                    <a:pt x="2077" y="241"/>
                  </a:cubicBezTo>
                  <a:cubicBezTo>
                    <a:pt x="2077" y="452"/>
                    <a:pt x="2077" y="452"/>
                    <a:pt x="2077" y="452"/>
                  </a:cubicBezTo>
                  <a:cubicBezTo>
                    <a:pt x="2077" y="572"/>
                    <a:pt x="1980" y="668"/>
                    <a:pt x="1861" y="668"/>
                  </a:cubicBezTo>
                  <a:cubicBezTo>
                    <a:pt x="1742" y="668"/>
                    <a:pt x="1645" y="572"/>
                    <a:pt x="1645" y="452"/>
                  </a:cubicBezTo>
                  <a:cubicBezTo>
                    <a:pt x="1645" y="180"/>
                    <a:pt x="1645" y="180"/>
                    <a:pt x="1645" y="180"/>
                  </a:cubicBezTo>
                  <a:cubicBezTo>
                    <a:pt x="1706" y="180"/>
                    <a:pt x="1706" y="180"/>
                    <a:pt x="1706" y="180"/>
                  </a:cubicBezTo>
                  <a:cubicBezTo>
                    <a:pt x="1739" y="180"/>
                    <a:pt x="1766" y="207"/>
                    <a:pt x="1766" y="241"/>
                  </a:cubicBezTo>
                  <a:cubicBezTo>
                    <a:pt x="1766" y="452"/>
                    <a:pt x="1766" y="452"/>
                    <a:pt x="1766" y="452"/>
                  </a:cubicBezTo>
                  <a:cubicBezTo>
                    <a:pt x="1766" y="505"/>
                    <a:pt x="1809" y="547"/>
                    <a:pt x="1861" y="547"/>
                  </a:cubicBezTo>
                  <a:cubicBezTo>
                    <a:pt x="1914" y="547"/>
                    <a:pt x="1956" y="505"/>
                    <a:pt x="1956" y="452"/>
                  </a:cubicBezTo>
                  <a:lnTo>
                    <a:pt x="1956" y="180"/>
                  </a:lnTo>
                  <a:close/>
                  <a:moveTo>
                    <a:pt x="1358" y="396"/>
                  </a:moveTo>
                  <a:cubicBezTo>
                    <a:pt x="1358" y="668"/>
                    <a:pt x="1358" y="668"/>
                    <a:pt x="1358" y="668"/>
                  </a:cubicBezTo>
                  <a:cubicBezTo>
                    <a:pt x="1298" y="668"/>
                    <a:pt x="1298" y="668"/>
                    <a:pt x="1298" y="668"/>
                  </a:cubicBezTo>
                  <a:cubicBezTo>
                    <a:pt x="1264" y="668"/>
                    <a:pt x="1237" y="641"/>
                    <a:pt x="1237" y="608"/>
                  </a:cubicBezTo>
                  <a:cubicBezTo>
                    <a:pt x="1237" y="396"/>
                    <a:pt x="1237" y="396"/>
                    <a:pt x="1237" y="396"/>
                  </a:cubicBezTo>
                  <a:cubicBezTo>
                    <a:pt x="1237" y="344"/>
                    <a:pt x="1195" y="301"/>
                    <a:pt x="1142" y="301"/>
                  </a:cubicBezTo>
                  <a:cubicBezTo>
                    <a:pt x="1090" y="301"/>
                    <a:pt x="1047" y="344"/>
                    <a:pt x="1047" y="396"/>
                  </a:cubicBezTo>
                  <a:cubicBezTo>
                    <a:pt x="1047" y="452"/>
                    <a:pt x="1047" y="452"/>
                    <a:pt x="1047" y="452"/>
                  </a:cubicBezTo>
                  <a:cubicBezTo>
                    <a:pt x="1047" y="572"/>
                    <a:pt x="951" y="668"/>
                    <a:pt x="832" y="668"/>
                  </a:cubicBezTo>
                  <a:cubicBezTo>
                    <a:pt x="712" y="668"/>
                    <a:pt x="616" y="572"/>
                    <a:pt x="616" y="452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76" y="37"/>
                    <a:pt x="676" y="37"/>
                    <a:pt x="676" y="37"/>
                  </a:cubicBezTo>
                  <a:cubicBezTo>
                    <a:pt x="709" y="37"/>
                    <a:pt x="737" y="64"/>
                    <a:pt x="737" y="98"/>
                  </a:cubicBezTo>
                  <a:cubicBezTo>
                    <a:pt x="737" y="180"/>
                    <a:pt x="737" y="180"/>
                    <a:pt x="737" y="180"/>
                  </a:cubicBezTo>
                  <a:cubicBezTo>
                    <a:pt x="837" y="180"/>
                    <a:pt x="837" y="180"/>
                    <a:pt x="837" y="180"/>
                  </a:cubicBezTo>
                  <a:cubicBezTo>
                    <a:pt x="837" y="241"/>
                    <a:pt x="837" y="241"/>
                    <a:pt x="837" y="241"/>
                  </a:cubicBezTo>
                  <a:cubicBezTo>
                    <a:pt x="837" y="274"/>
                    <a:pt x="810" y="301"/>
                    <a:pt x="777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737" y="452"/>
                    <a:pt x="737" y="452"/>
                    <a:pt x="737" y="452"/>
                  </a:cubicBezTo>
                  <a:cubicBezTo>
                    <a:pt x="737" y="505"/>
                    <a:pt x="779" y="547"/>
                    <a:pt x="832" y="547"/>
                  </a:cubicBezTo>
                  <a:cubicBezTo>
                    <a:pt x="884" y="547"/>
                    <a:pt x="927" y="505"/>
                    <a:pt x="927" y="452"/>
                  </a:cubicBezTo>
                  <a:cubicBezTo>
                    <a:pt x="927" y="37"/>
                    <a:pt x="927" y="37"/>
                    <a:pt x="927" y="37"/>
                  </a:cubicBezTo>
                  <a:cubicBezTo>
                    <a:pt x="987" y="37"/>
                    <a:pt x="987" y="37"/>
                    <a:pt x="987" y="37"/>
                  </a:cubicBezTo>
                  <a:cubicBezTo>
                    <a:pt x="1020" y="37"/>
                    <a:pt x="1047" y="64"/>
                    <a:pt x="1047" y="98"/>
                  </a:cubicBezTo>
                  <a:cubicBezTo>
                    <a:pt x="1047" y="202"/>
                    <a:pt x="1047" y="202"/>
                    <a:pt x="1047" y="202"/>
                  </a:cubicBezTo>
                  <a:cubicBezTo>
                    <a:pt x="1076" y="188"/>
                    <a:pt x="1108" y="180"/>
                    <a:pt x="1142" y="180"/>
                  </a:cubicBezTo>
                  <a:cubicBezTo>
                    <a:pt x="1262" y="180"/>
                    <a:pt x="1358" y="277"/>
                    <a:pt x="1358" y="396"/>
                  </a:cubicBezTo>
                  <a:close/>
                  <a:moveTo>
                    <a:pt x="2904" y="396"/>
                  </a:moveTo>
                  <a:cubicBezTo>
                    <a:pt x="2904" y="668"/>
                    <a:pt x="2904" y="668"/>
                    <a:pt x="2904" y="668"/>
                  </a:cubicBezTo>
                  <a:cubicBezTo>
                    <a:pt x="2844" y="668"/>
                    <a:pt x="2844" y="668"/>
                    <a:pt x="2844" y="668"/>
                  </a:cubicBezTo>
                  <a:cubicBezTo>
                    <a:pt x="2811" y="668"/>
                    <a:pt x="2784" y="641"/>
                    <a:pt x="2784" y="608"/>
                  </a:cubicBezTo>
                  <a:cubicBezTo>
                    <a:pt x="2784" y="396"/>
                    <a:pt x="2784" y="396"/>
                    <a:pt x="2784" y="396"/>
                  </a:cubicBezTo>
                  <a:cubicBezTo>
                    <a:pt x="2784" y="344"/>
                    <a:pt x="2741" y="301"/>
                    <a:pt x="2689" y="301"/>
                  </a:cubicBezTo>
                  <a:cubicBezTo>
                    <a:pt x="2636" y="301"/>
                    <a:pt x="2594" y="344"/>
                    <a:pt x="2594" y="396"/>
                  </a:cubicBezTo>
                  <a:cubicBezTo>
                    <a:pt x="2594" y="668"/>
                    <a:pt x="2594" y="668"/>
                    <a:pt x="2594" y="668"/>
                  </a:cubicBezTo>
                  <a:cubicBezTo>
                    <a:pt x="2533" y="668"/>
                    <a:pt x="2533" y="668"/>
                    <a:pt x="2533" y="668"/>
                  </a:cubicBezTo>
                  <a:cubicBezTo>
                    <a:pt x="2532" y="668"/>
                    <a:pt x="2531" y="668"/>
                    <a:pt x="2530" y="668"/>
                  </a:cubicBezTo>
                  <a:cubicBezTo>
                    <a:pt x="2498" y="667"/>
                    <a:pt x="2473" y="640"/>
                    <a:pt x="2473" y="608"/>
                  </a:cubicBezTo>
                  <a:cubicBezTo>
                    <a:pt x="2473" y="396"/>
                    <a:pt x="2473" y="396"/>
                    <a:pt x="2473" y="396"/>
                  </a:cubicBezTo>
                  <a:cubicBezTo>
                    <a:pt x="2473" y="344"/>
                    <a:pt x="2430" y="301"/>
                    <a:pt x="2378" y="301"/>
                  </a:cubicBezTo>
                  <a:cubicBezTo>
                    <a:pt x="2325" y="301"/>
                    <a:pt x="2283" y="344"/>
                    <a:pt x="2283" y="396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22" y="668"/>
                    <a:pt x="2222" y="668"/>
                    <a:pt x="2222" y="668"/>
                  </a:cubicBezTo>
                  <a:cubicBezTo>
                    <a:pt x="2189" y="668"/>
                    <a:pt x="2162" y="641"/>
                    <a:pt x="2162" y="608"/>
                  </a:cubicBezTo>
                  <a:cubicBezTo>
                    <a:pt x="2162" y="180"/>
                    <a:pt x="2162" y="180"/>
                    <a:pt x="2162" y="180"/>
                  </a:cubicBezTo>
                  <a:cubicBezTo>
                    <a:pt x="2222" y="180"/>
                    <a:pt x="2222" y="180"/>
                    <a:pt x="2222" y="180"/>
                  </a:cubicBezTo>
                  <a:cubicBezTo>
                    <a:pt x="2243" y="180"/>
                    <a:pt x="2262" y="191"/>
                    <a:pt x="2273" y="207"/>
                  </a:cubicBezTo>
                  <a:cubicBezTo>
                    <a:pt x="2304" y="190"/>
                    <a:pt x="2340" y="180"/>
                    <a:pt x="2378" y="180"/>
                  </a:cubicBezTo>
                  <a:cubicBezTo>
                    <a:pt x="2439" y="180"/>
                    <a:pt x="2494" y="206"/>
                    <a:pt x="2533" y="246"/>
                  </a:cubicBezTo>
                  <a:cubicBezTo>
                    <a:pt x="2572" y="206"/>
                    <a:pt x="2628" y="180"/>
                    <a:pt x="2689" y="180"/>
                  </a:cubicBezTo>
                  <a:cubicBezTo>
                    <a:pt x="2808" y="180"/>
                    <a:pt x="2904" y="277"/>
                    <a:pt x="2904" y="396"/>
                  </a:cubicBezTo>
                  <a:close/>
                  <a:moveTo>
                    <a:pt x="464" y="180"/>
                  </a:moveTo>
                  <a:cubicBezTo>
                    <a:pt x="404" y="180"/>
                    <a:pt x="404" y="180"/>
                    <a:pt x="404" y="180"/>
                  </a:cubicBezTo>
                  <a:cubicBezTo>
                    <a:pt x="404" y="608"/>
                    <a:pt x="404" y="608"/>
                    <a:pt x="404" y="608"/>
                  </a:cubicBezTo>
                  <a:cubicBezTo>
                    <a:pt x="404" y="641"/>
                    <a:pt x="431" y="668"/>
                    <a:pt x="464" y="668"/>
                  </a:cubicBezTo>
                  <a:cubicBezTo>
                    <a:pt x="524" y="668"/>
                    <a:pt x="524" y="668"/>
                    <a:pt x="524" y="668"/>
                  </a:cubicBezTo>
                  <a:cubicBezTo>
                    <a:pt x="524" y="241"/>
                    <a:pt x="524" y="241"/>
                    <a:pt x="524" y="241"/>
                  </a:cubicBezTo>
                  <a:cubicBezTo>
                    <a:pt x="524" y="207"/>
                    <a:pt x="497" y="180"/>
                    <a:pt x="464" y="180"/>
                  </a:cubicBezTo>
                  <a:close/>
                  <a:moveTo>
                    <a:pt x="464" y="0"/>
                  </a:moveTo>
                  <a:cubicBezTo>
                    <a:pt x="426" y="0"/>
                    <a:pt x="396" y="30"/>
                    <a:pt x="396" y="68"/>
                  </a:cubicBezTo>
                  <a:cubicBezTo>
                    <a:pt x="396" y="105"/>
                    <a:pt x="426" y="136"/>
                    <a:pt x="464" y="136"/>
                  </a:cubicBezTo>
                  <a:cubicBezTo>
                    <a:pt x="502" y="136"/>
                    <a:pt x="532" y="105"/>
                    <a:pt x="532" y="68"/>
                  </a:cubicBezTo>
                  <a:cubicBezTo>
                    <a:pt x="532" y="30"/>
                    <a:pt x="502" y="0"/>
                    <a:pt x="464" y="0"/>
                  </a:cubicBezTo>
                  <a:close/>
                  <a:moveTo>
                    <a:pt x="336" y="668"/>
                  </a:moveTo>
                  <a:cubicBezTo>
                    <a:pt x="215" y="668"/>
                    <a:pt x="215" y="668"/>
                    <a:pt x="215" y="668"/>
                  </a:cubicBezTo>
                  <a:cubicBezTo>
                    <a:pt x="96" y="668"/>
                    <a:pt x="0" y="572"/>
                    <a:pt x="0" y="4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93" y="37"/>
                    <a:pt x="120" y="64"/>
                    <a:pt x="120" y="98"/>
                  </a:cubicBezTo>
                  <a:cubicBezTo>
                    <a:pt x="120" y="452"/>
                    <a:pt x="120" y="452"/>
                    <a:pt x="120" y="452"/>
                  </a:cubicBezTo>
                  <a:cubicBezTo>
                    <a:pt x="120" y="505"/>
                    <a:pt x="163" y="547"/>
                    <a:pt x="215" y="547"/>
                  </a:cubicBezTo>
                  <a:cubicBezTo>
                    <a:pt x="271" y="547"/>
                    <a:pt x="271" y="547"/>
                    <a:pt x="271" y="547"/>
                  </a:cubicBezTo>
                  <a:cubicBezTo>
                    <a:pt x="307" y="547"/>
                    <a:pt x="336" y="577"/>
                    <a:pt x="336" y="612"/>
                  </a:cubicBezTo>
                  <a:lnTo>
                    <a:pt x="336" y="66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31098"/>
              <a:endParaRPr lang="en-US" sz="1600">
                <a:solidFill>
                  <a:srgbClr val="000000"/>
                </a:solidFill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FFFFFF">
                    <a:alpha val="50000"/>
                  </a:srgbClr>
                </a:solidFill>
              </a:rPr>
              <a:t>Lithium Confidential</a:t>
            </a:r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FC102434-9BDE-AE42-8B55-441E3028B361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53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asic Text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3" y="1"/>
            <a:ext cx="8139545" cy="1103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EA4C9742-625B-4105-99D5-966A0D331A5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273" y="1313410"/>
            <a:ext cx="8139545" cy="32674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574711"/>
      </p:ext>
    </p:extLst>
  </p:cSld>
  <p:clrMapOvr>
    <a:masterClrMapping/>
  </p:clrMapOvr>
  <p:hf sldNum="0" hdr="0" ftr="0" dt="0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Only -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3" y="1"/>
            <a:ext cx="8139545" cy="1103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7" name="Group 8"/>
          <p:cNvGrpSpPr>
            <a:grpSpLocks noChangeAspect="1"/>
          </p:cNvGrpSpPr>
          <p:nvPr/>
        </p:nvGrpSpPr>
        <p:grpSpPr bwMode="auto">
          <a:xfrm>
            <a:off x="552019" y="4750766"/>
            <a:ext cx="924357" cy="211904"/>
            <a:chOff x="293" y="283"/>
            <a:chExt cx="1317" cy="302"/>
          </a:xfrm>
        </p:grpSpPr>
        <p:sp>
          <p:nvSpPr>
            <p:cNvPr id="9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293" y="283"/>
              <a:ext cx="1317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31098"/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293" y="283"/>
              <a:ext cx="1317" cy="302"/>
            </a:xfrm>
            <a:custGeom>
              <a:avLst/>
              <a:gdLst/>
              <a:ahLst/>
              <a:cxnLst>
                <a:cxn ang="0">
                  <a:pos x="1443" y="180"/>
                </a:cxn>
                <a:cxn ang="0">
                  <a:pos x="1503" y="668"/>
                </a:cxn>
                <a:cxn ang="0">
                  <a:pos x="1564" y="241"/>
                </a:cxn>
                <a:cxn ang="0">
                  <a:pos x="1503" y="0"/>
                </a:cxn>
                <a:cxn ang="0">
                  <a:pos x="1503" y="136"/>
                </a:cxn>
                <a:cxn ang="0">
                  <a:pos x="1503" y="0"/>
                </a:cxn>
                <a:cxn ang="0">
                  <a:pos x="2017" y="180"/>
                </a:cxn>
                <a:cxn ang="0">
                  <a:pos x="2077" y="452"/>
                </a:cxn>
                <a:cxn ang="0">
                  <a:pos x="1645" y="452"/>
                </a:cxn>
                <a:cxn ang="0">
                  <a:pos x="1706" y="180"/>
                </a:cxn>
                <a:cxn ang="0">
                  <a:pos x="1766" y="452"/>
                </a:cxn>
                <a:cxn ang="0">
                  <a:pos x="1956" y="452"/>
                </a:cxn>
                <a:cxn ang="0">
                  <a:pos x="1358" y="396"/>
                </a:cxn>
                <a:cxn ang="0">
                  <a:pos x="1298" y="668"/>
                </a:cxn>
                <a:cxn ang="0">
                  <a:pos x="1237" y="396"/>
                </a:cxn>
                <a:cxn ang="0">
                  <a:pos x="1047" y="396"/>
                </a:cxn>
                <a:cxn ang="0">
                  <a:pos x="832" y="668"/>
                </a:cxn>
                <a:cxn ang="0">
                  <a:pos x="616" y="37"/>
                </a:cxn>
                <a:cxn ang="0">
                  <a:pos x="737" y="98"/>
                </a:cxn>
                <a:cxn ang="0">
                  <a:pos x="837" y="180"/>
                </a:cxn>
                <a:cxn ang="0">
                  <a:pos x="777" y="301"/>
                </a:cxn>
                <a:cxn ang="0">
                  <a:pos x="737" y="452"/>
                </a:cxn>
                <a:cxn ang="0">
                  <a:pos x="927" y="452"/>
                </a:cxn>
                <a:cxn ang="0">
                  <a:pos x="987" y="37"/>
                </a:cxn>
                <a:cxn ang="0">
                  <a:pos x="1047" y="202"/>
                </a:cxn>
                <a:cxn ang="0">
                  <a:pos x="1358" y="396"/>
                </a:cxn>
                <a:cxn ang="0">
                  <a:pos x="2904" y="668"/>
                </a:cxn>
                <a:cxn ang="0">
                  <a:pos x="2784" y="608"/>
                </a:cxn>
                <a:cxn ang="0">
                  <a:pos x="2689" y="301"/>
                </a:cxn>
                <a:cxn ang="0">
                  <a:pos x="2594" y="668"/>
                </a:cxn>
                <a:cxn ang="0">
                  <a:pos x="2530" y="668"/>
                </a:cxn>
                <a:cxn ang="0">
                  <a:pos x="2473" y="396"/>
                </a:cxn>
                <a:cxn ang="0">
                  <a:pos x="2283" y="396"/>
                </a:cxn>
                <a:cxn ang="0">
                  <a:pos x="2283" y="668"/>
                </a:cxn>
                <a:cxn ang="0">
                  <a:pos x="2222" y="668"/>
                </a:cxn>
                <a:cxn ang="0">
                  <a:pos x="2162" y="180"/>
                </a:cxn>
                <a:cxn ang="0">
                  <a:pos x="2273" y="207"/>
                </a:cxn>
                <a:cxn ang="0">
                  <a:pos x="2533" y="246"/>
                </a:cxn>
                <a:cxn ang="0">
                  <a:pos x="2904" y="396"/>
                </a:cxn>
                <a:cxn ang="0">
                  <a:pos x="404" y="180"/>
                </a:cxn>
                <a:cxn ang="0">
                  <a:pos x="464" y="668"/>
                </a:cxn>
                <a:cxn ang="0">
                  <a:pos x="524" y="241"/>
                </a:cxn>
                <a:cxn ang="0">
                  <a:pos x="464" y="0"/>
                </a:cxn>
                <a:cxn ang="0">
                  <a:pos x="464" y="136"/>
                </a:cxn>
                <a:cxn ang="0">
                  <a:pos x="464" y="0"/>
                </a:cxn>
                <a:cxn ang="0">
                  <a:pos x="215" y="668"/>
                </a:cxn>
                <a:cxn ang="0">
                  <a:pos x="0" y="37"/>
                </a:cxn>
                <a:cxn ang="0">
                  <a:pos x="120" y="98"/>
                </a:cxn>
                <a:cxn ang="0">
                  <a:pos x="215" y="547"/>
                </a:cxn>
                <a:cxn ang="0">
                  <a:pos x="336" y="612"/>
                </a:cxn>
              </a:cxnLst>
              <a:rect l="0" t="0" r="r" b="b"/>
              <a:pathLst>
                <a:path w="2904" h="668">
                  <a:moveTo>
                    <a:pt x="1503" y="180"/>
                  </a:moveTo>
                  <a:cubicBezTo>
                    <a:pt x="1443" y="180"/>
                    <a:pt x="1443" y="180"/>
                    <a:pt x="1443" y="180"/>
                  </a:cubicBezTo>
                  <a:cubicBezTo>
                    <a:pt x="1443" y="608"/>
                    <a:pt x="1443" y="608"/>
                    <a:pt x="1443" y="608"/>
                  </a:cubicBezTo>
                  <a:cubicBezTo>
                    <a:pt x="1443" y="641"/>
                    <a:pt x="1470" y="668"/>
                    <a:pt x="1503" y="668"/>
                  </a:cubicBezTo>
                  <a:cubicBezTo>
                    <a:pt x="1564" y="668"/>
                    <a:pt x="1564" y="668"/>
                    <a:pt x="1564" y="668"/>
                  </a:cubicBezTo>
                  <a:cubicBezTo>
                    <a:pt x="1564" y="241"/>
                    <a:pt x="1564" y="241"/>
                    <a:pt x="1564" y="241"/>
                  </a:cubicBezTo>
                  <a:cubicBezTo>
                    <a:pt x="1564" y="207"/>
                    <a:pt x="1537" y="180"/>
                    <a:pt x="1503" y="180"/>
                  </a:cubicBezTo>
                  <a:close/>
                  <a:moveTo>
                    <a:pt x="1503" y="0"/>
                  </a:moveTo>
                  <a:cubicBezTo>
                    <a:pt x="1466" y="0"/>
                    <a:pt x="1435" y="30"/>
                    <a:pt x="1435" y="68"/>
                  </a:cubicBezTo>
                  <a:cubicBezTo>
                    <a:pt x="1435" y="105"/>
                    <a:pt x="1466" y="136"/>
                    <a:pt x="1503" y="136"/>
                  </a:cubicBezTo>
                  <a:cubicBezTo>
                    <a:pt x="1541" y="136"/>
                    <a:pt x="1571" y="105"/>
                    <a:pt x="1571" y="68"/>
                  </a:cubicBezTo>
                  <a:cubicBezTo>
                    <a:pt x="1571" y="30"/>
                    <a:pt x="1541" y="0"/>
                    <a:pt x="1503" y="0"/>
                  </a:cubicBezTo>
                  <a:close/>
                  <a:moveTo>
                    <a:pt x="1956" y="180"/>
                  </a:moveTo>
                  <a:cubicBezTo>
                    <a:pt x="2017" y="180"/>
                    <a:pt x="2017" y="180"/>
                    <a:pt x="2017" y="180"/>
                  </a:cubicBezTo>
                  <a:cubicBezTo>
                    <a:pt x="2050" y="180"/>
                    <a:pt x="2077" y="207"/>
                    <a:pt x="2077" y="241"/>
                  </a:cubicBezTo>
                  <a:cubicBezTo>
                    <a:pt x="2077" y="452"/>
                    <a:pt x="2077" y="452"/>
                    <a:pt x="2077" y="452"/>
                  </a:cubicBezTo>
                  <a:cubicBezTo>
                    <a:pt x="2077" y="572"/>
                    <a:pt x="1980" y="668"/>
                    <a:pt x="1861" y="668"/>
                  </a:cubicBezTo>
                  <a:cubicBezTo>
                    <a:pt x="1742" y="668"/>
                    <a:pt x="1645" y="572"/>
                    <a:pt x="1645" y="452"/>
                  </a:cubicBezTo>
                  <a:cubicBezTo>
                    <a:pt x="1645" y="180"/>
                    <a:pt x="1645" y="180"/>
                    <a:pt x="1645" y="180"/>
                  </a:cubicBezTo>
                  <a:cubicBezTo>
                    <a:pt x="1706" y="180"/>
                    <a:pt x="1706" y="180"/>
                    <a:pt x="1706" y="180"/>
                  </a:cubicBezTo>
                  <a:cubicBezTo>
                    <a:pt x="1739" y="180"/>
                    <a:pt x="1766" y="207"/>
                    <a:pt x="1766" y="241"/>
                  </a:cubicBezTo>
                  <a:cubicBezTo>
                    <a:pt x="1766" y="452"/>
                    <a:pt x="1766" y="452"/>
                    <a:pt x="1766" y="452"/>
                  </a:cubicBezTo>
                  <a:cubicBezTo>
                    <a:pt x="1766" y="505"/>
                    <a:pt x="1809" y="547"/>
                    <a:pt x="1861" y="547"/>
                  </a:cubicBezTo>
                  <a:cubicBezTo>
                    <a:pt x="1914" y="547"/>
                    <a:pt x="1956" y="505"/>
                    <a:pt x="1956" y="452"/>
                  </a:cubicBezTo>
                  <a:lnTo>
                    <a:pt x="1956" y="180"/>
                  </a:lnTo>
                  <a:close/>
                  <a:moveTo>
                    <a:pt x="1358" y="396"/>
                  </a:moveTo>
                  <a:cubicBezTo>
                    <a:pt x="1358" y="668"/>
                    <a:pt x="1358" y="668"/>
                    <a:pt x="1358" y="668"/>
                  </a:cubicBezTo>
                  <a:cubicBezTo>
                    <a:pt x="1298" y="668"/>
                    <a:pt x="1298" y="668"/>
                    <a:pt x="1298" y="668"/>
                  </a:cubicBezTo>
                  <a:cubicBezTo>
                    <a:pt x="1264" y="668"/>
                    <a:pt x="1237" y="641"/>
                    <a:pt x="1237" y="608"/>
                  </a:cubicBezTo>
                  <a:cubicBezTo>
                    <a:pt x="1237" y="396"/>
                    <a:pt x="1237" y="396"/>
                    <a:pt x="1237" y="396"/>
                  </a:cubicBezTo>
                  <a:cubicBezTo>
                    <a:pt x="1237" y="344"/>
                    <a:pt x="1195" y="301"/>
                    <a:pt x="1142" y="301"/>
                  </a:cubicBezTo>
                  <a:cubicBezTo>
                    <a:pt x="1090" y="301"/>
                    <a:pt x="1047" y="344"/>
                    <a:pt x="1047" y="396"/>
                  </a:cubicBezTo>
                  <a:cubicBezTo>
                    <a:pt x="1047" y="452"/>
                    <a:pt x="1047" y="452"/>
                    <a:pt x="1047" y="452"/>
                  </a:cubicBezTo>
                  <a:cubicBezTo>
                    <a:pt x="1047" y="572"/>
                    <a:pt x="951" y="668"/>
                    <a:pt x="832" y="668"/>
                  </a:cubicBezTo>
                  <a:cubicBezTo>
                    <a:pt x="712" y="668"/>
                    <a:pt x="616" y="572"/>
                    <a:pt x="616" y="452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76" y="37"/>
                    <a:pt x="676" y="37"/>
                    <a:pt x="676" y="37"/>
                  </a:cubicBezTo>
                  <a:cubicBezTo>
                    <a:pt x="709" y="37"/>
                    <a:pt x="737" y="64"/>
                    <a:pt x="737" y="98"/>
                  </a:cubicBezTo>
                  <a:cubicBezTo>
                    <a:pt x="737" y="180"/>
                    <a:pt x="737" y="180"/>
                    <a:pt x="737" y="180"/>
                  </a:cubicBezTo>
                  <a:cubicBezTo>
                    <a:pt x="837" y="180"/>
                    <a:pt x="837" y="180"/>
                    <a:pt x="837" y="180"/>
                  </a:cubicBezTo>
                  <a:cubicBezTo>
                    <a:pt x="837" y="241"/>
                    <a:pt x="837" y="241"/>
                    <a:pt x="837" y="241"/>
                  </a:cubicBezTo>
                  <a:cubicBezTo>
                    <a:pt x="837" y="274"/>
                    <a:pt x="810" y="301"/>
                    <a:pt x="777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737" y="452"/>
                    <a:pt x="737" y="452"/>
                    <a:pt x="737" y="452"/>
                  </a:cubicBezTo>
                  <a:cubicBezTo>
                    <a:pt x="737" y="505"/>
                    <a:pt x="779" y="547"/>
                    <a:pt x="832" y="547"/>
                  </a:cubicBezTo>
                  <a:cubicBezTo>
                    <a:pt x="884" y="547"/>
                    <a:pt x="927" y="505"/>
                    <a:pt x="927" y="452"/>
                  </a:cubicBezTo>
                  <a:cubicBezTo>
                    <a:pt x="927" y="37"/>
                    <a:pt x="927" y="37"/>
                    <a:pt x="927" y="37"/>
                  </a:cubicBezTo>
                  <a:cubicBezTo>
                    <a:pt x="987" y="37"/>
                    <a:pt x="987" y="37"/>
                    <a:pt x="987" y="37"/>
                  </a:cubicBezTo>
                  <a:cubicBezTo>
                    <a:pt x="1020" y="37"/>
                    <a:pt x="1047" y="64"/>
                    <a:pt x="1047" y="98"/>
                  </a:cubicBezTo>
                  <a:cubicBezTo>
                    <a:pt x="1047" y="202"/>
                    <a:pt x="1047" y="202"/>
                    <a:pt x="1047" y="202"/>
                  </a:cubicBezTo>
                  <a:cubicBezTo>
                    <a:pt x="1076" y="188"/>
                    <a:pt x="1108" y="180"/>
                    <a:pt x="1142" y="180"/>
                  </a:cubicBezTo>
                  <a:cubicBezTo>
                    <a:pt x="1262" y="180"/>
                    <a:pt x="1358" y="277"/>
                    <a:pt x="1358" y="396"/>
                  </a:cubicBezTo>
                  <a:close/>
                  <a:moveTo>
                    <a:pt x="2904" y="396"/>
                  </a:moveTo>
                  <a:cubicBezTo>
                    <a:pt x="2904" y="668"/>
                    <a:pt x="2904" y="668"/>
                    <a:pt x="2904" y="668"/>
                  </a:cubicBezTo>
                  <a:cubicBezTo>
                    <a:pt x="2844" y="668"/>
                    <a:pt x="2844" y="668"/>
                    <a:pt x="2844" y="668"/>
                  </a:cubicBezTo>
                  <a:cubicBezTo>
                    <a:pt x="2811" y="668"/>
                    <a:pt x="2784" y="641"/>
                    <a:pt x="2784" y="608"/>
                  </a:cubicBezTo>
                  <a:cubicBezTo>
                    <a:pt x="2784" y="396"/>
                    <a:pt x="2784" y="396"/>
                    <a:pt x="2784" y="396"/>
                  </a:cubicBezTo>
                  <a:cubicBezTo>
                    <a:pt x="2784" y="344"/>
                    <a:pt x="2741" y="301"/>
                    <a:pt x="2689" y="301"/>
                  </a:cubicBezTo>
                  <a:cubicBezTo>
                    <a:pt x="2636" y="301"/>
                    <a:pt x="2594" y="344"/>
                    <a:pt x="2594" y="396"/>
                  </a:cubicBezTo>
                  <a:cubicBezTo>
                    <a:pt x="2594" y="668"/>
                    <a:pt x="2594" y="668"/>
                    <a:pt x="2594" y="668"/>
                  </a:cubicBezTo>
                  <a:cubicBezTo>
                    <a:pt x="2533" y="668"/>
                    <a:pt x="2533" y="668"/>
                    <a:pt x="2533" y="668"/>
                  </a:cubicBezTo>
                  <a:cubicBezTo>
                    <a:pt x="2532" y="668"/>
                    <a:pt x="2531" y="668"/>
                    <a:pt x="2530" y="668"/>
                  </a:cubicBezTo>
                  <a:cubicBezTo>
                    <a:pt x="2498" y="667"/>
                    <a:pt x="2473" y="640"/>
                    <a:pt x="2473" y="608"/>
                  </a:cubicBezTo>
                  <a:cubicBezTo>
                    <a:pt x="2473" y="396"/>
                    <a:pt x="2473" y="396"/>
                    <a:pt x="2473" y="396"/>
                  </a:cubicBezTo>
                  <a:cubicBezTo>
                    <a:pt x="2473" y="344"/>
                    <a:pt x="2430" y="301"/>
                    <a:pt x="2378" y="301"/>
                  </a:cubicBezTo>
                  <a:cubicBezTo>
                    <a:pt x="2325" y="301"/>
                    <a:pt x="2283" y="344"/>
                    <a:pt x="2283" y="396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22" y="668"/>
                    <a:pt x="2222" y="668"/>
                    <a:pt x="2222" y="668"/>
                  </a:cubicBezTo>
                  <a:cubicBezTo>
                    <a:pt x="2189" y="668"/>
                    <a:pt x="2162" y="641"/>
                    <a:pt x="2162" y="608"/>
                  </a:cubicBezTo>
                  <a:cubicBezTo>
                    <a:pt x="2162" y="180"/>
                    <a:pt x="2162" y="180"/>
                    <a:pt x="2162" y="180"/>
                  </a:cubicBezTo>
                  <a:cubicBezTo>
                    <a:pt x="2222" y="180"/>
                    <a:pt x="2222" y="180"/>
                    <a:pt x="2222" y="180"/>
                  </a:cubicBezTo>
                  <a:cubicBezTo>
                    <a:pt x="2243" y="180"/>
                    <a:pt x="2262" y="191"/>
                    <a:pt x="2273" y="207"/>
                  </a:cubicBezTo>
                  <a:cubicBezTo>
                    <a:pt x="2304" y="190"/>
                    <a:pt x="2340" y="180"/>
                    <a:pt x="2378" y="180"/>
                  </a:cubicBezTo>
                  <a:cubicBezTo>
                    <a:pt x="2439" y="180"/>
                    <a:pt x="2494" y="206"/>
                    <a:pt x="2533" y="246"/>
                  </a:cubicBezTo>
                  <a:cubicBezTo>
                    <a:pt x="2572" y="206"/>
                    <a:pt x="2628" y="180"/>
                    <a:pt x="2689" y="180"/>
                  </a:cubicBezTo>
                  <a:cubicBezTo>
                    <a:pt x="2808" y="180"/>
                    <a:pt x="2904" y="277"/>
                    <a:pt x="2904" y="396"/>
                  </a:cubicBezTo>
                  <a:close/>
                  <a:moveTo>
                    <a:pt x="464" y="180"/>
                  </a:moveTo>
                  <a:cubicBezTo>
                    <a:pt x="404" y="180"/>
                    <a:pt x="404" y="180"/>
                    <a:pt x="404" y="180"/>
                  </a:cubicBezTo>
                  <a:cubicBezTo>
                    <a:pt x="404" y="608"/>
                    <a:pt x="404" y="608"/>
                    <a:pt x="404" y="608"/>
                  </a:cubicBezTo>
                  <a:cubicBezTo>
                    <a:pt x="404" y="641"/>
                    <a:pt x="431" y="668"/>
                    <a:pt x="464" y="668"/>
                  </a:cubicBezTo>
                  <a:cubicBezTo>
                    <a:pt x="524" y="668"/>
                    <a:pt x="524" y="668"/>
                    <a:pt x="524" y="668"/>
                  </a:cubicBezTo>
                  <a:cubicBezTo>
                    <a:pt x="524" y="241"/>
                    <a:pt x="524" y="241"/>
                    <a:pt x="524" y="241"/>
                  </a:cubicBezTo>
                  <a:cubicBezTo>
                    <a:pt x="524" y="207"/>
                    <a:pt x="497" y="180"/>
                    <a:pt x="464" y="180"/>
                  </a:cubicBezTo>
                  <a:close/>
                  <a:moveTo>
                    <a:pt x="464" y="0"/>
                  </a:moveTo>
                  <a:cubicBezTo>
                    <a:pt x="426" y="0"/>
                    <a:pt x="396" y="30"/>
                    <a:pt x="396" y="68"/>
                  </a:cubicBezTo>
                  <a:cubicBezTo>
                    <a:pt x="396" y="105"/>
                    <a:pt x="426" y="136"/>
                    <a:pt x="464" y="136"/>
                  </a:cubicBezTo>
                  <a:cubicBezTo>
                    <a:pt x="502" y="136"/>
                    <a:pt x="532" y="105"/>
                    <a:pt x="532" y="68"/>
                  </a:cubicBezTo>
                  <a:cubicBezTo>
                    <a:pt x="532" y="30"/>
                    <a:pt x="502" y="0"/>
                    <a:pt x="464" y="0"/>
                  </a:cubicBezTo>
                  <a:close/>
                  <a:moveTo>
                    <a:pt x="336" y="668"/>
                  </a:moveTo>
                  <a:cubicBezTo>
                    <a:pt x="215" y="668"/>
                    <a:pt x="215" y="668"/>
                    <a:pt x="215" y="668"/>
                  </a:cubicBezTo>
                  <a:cubicBezTo>
                    <a:pt x="96" y="668"/>
                    <a:pt x="0" y="572"/>
                    <a:pt x="0" y="4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93" y="37"/>
                    <a:pt x="120" y="64"/>
                    <a:pt x="120" y="98"/>
                  </a:cubicBezTo>
                  <a:cubicBezTo>
                    <a:pt x="120" y="452"/>
                    <a:pt x="120" y="452"/>
                    <a:pt x="120" y="452"/>
                  </a:cubicBezTo>
                  <a:cubicBezTo>
                    <a:pt x="120" y="505"/>
                    <a:pt x="163" y="547"/>
                    <a:pt x="215" y="547"/>
                  </a:cubicBezTo>
                  <a:cubicBezTo>
                    <a:pt x="271" y="547"/>
                    <a:pt x="271" y="547"/>
                    <a:pt x="271" y="547"/>
                  </a:cubicBezTo>
                  <a:cubicBezTo>
                    <a:pt x="307" y="547"/>
                    <a:pt x="336" y="577"/>
                    <a:pt x="336" y="612"/>
                  </a:cubicBezTo>
                  <a:lnTo>
                    <a:pt x="336" y="66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31098"/>
              <a:endParaRPr lang="en-US" sz="1600">
                <a:solidFill>
                  <a:srgbClr val="000000"/>
                </a:solidFill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EA4C9742-625B-4105-99D5-966A0D331A5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114273"/>
      </p:ext>
    </p:extLst>
  </p:cSld>
  <p:clrMapOvr>
    <a:masterClrMapping/>
  </p:clrMapOvr>
  <p:hf sldNum="0" hdr="0" ftr="0" dt="0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Only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3" y="1"/>
            <a:ext cx="8139545" cy="110353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7" name="Group 8"/>
          <p:cNvGrpSpPr>
            <a:grpSpLocks noChangeAspect="1"/>
          </p:cNvGrpSpPr>
          <p:nvPr/>
        </p:nvGrpSpPr>
        <p:grpSpPr bwMode="auto">
          <a:xfrm>
            <a:off x="552019" y="4750766"/>
            <a:ext cx="924357" cy="211904"/>
            <a:chOff x="293" y="283"/>
            <a:chExt cx="1317" cy="302"/>
          </a:xfrm>
        </p:grpSpPr>
        <p:sp>
          <p:nvSpPr>
            <p:cNvPr id="9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293" y="283"/>
              <a:ext cx="1317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31098"/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293" y="283"/>
              <a:ext cx="1317" cy="302"/>
            </a:xfrm>
            <a:custGeom>
              <a:avLst/>
              <a:gdLst/>
              <a:ahLst/>
              <a:cxnLst>
                <a:cxn ang="0">
                  <a:pos x="1443" y="180"/>
                </a:cxn>
                <a:cxn ang="0">
                  <a:pos x="1503" y="668"/>
                </a:cxn>
                <a:cxn ang="0">
                  <a:pos x="1564" y="241"/>
                </a:cxn>
                <a:cxn ang="0">
                  <a:pos x="1503" y="0"/>
                </a:cxn>
                <a:cxn ang="0">
                  <a:pos x="1503" y="136"/>
                </a:cxn>
                <a:cxn ang="0">
                  <a:pos x="1503" y="0"/>
                </a:cxn>
                <a:cxn ang="0">
                  <a:pos x="2017" y="180"/>
                </a:cxn>
                <a:cxn ang="0">
                  <a:pos x="2077" y="452"/>
                </a:cxn>
                <a:cxn ang="0">
                  <a:pos x="1645" y="452"/>
                </a:cxn>
                <a:cxn ang="0">
                  <a:pos x="1706" y="180"/>
                </a:cxn>
                <a:cxn ang="0">
                  <a:pos x="1766" y="452"/>
                </a:cxn>
                <a:cxn ang="0">
                  <a:pos x="1956" y="452"/>
                </a:cxn>
                <a:cxn ang="0">
                  <a:pos x="1358" y="396"/>
                </a:cxn>
                <a:cxn ang="0">
                  <a:pos x="1298" y="668"/>
                </a:cxn>
                <a:cxn ang="0">
                  <a:pos x="1237" y="396"/>
                </a:cxn>
                <a:cxn ang="0">
                  <a:pos x="1047" y="396"/>
                </a:cxn>
                <a:cxn ang="0">
                  <a:pos x="832" y="668"/>
                </a:cxn>
                <a:cxn ang="0">
                  <a:pos x="616" y="37"/>
                </a:cxn>
                <a:cxn ang="0">
                  <a:pos x="737" y="98"/>
                </a:cxn>
                <a:cxn ang="0">
                  <a:pos x="837" y="180"/>
                </a:cxn>
                <a:cxn ang="0">
                  <a:pos x="777" y="301"/>
                </a:cxn>
                <a:cxn ang="0">
                  <a:pos x="737" y="452"/>
                </a:cxn>
                <a:cxn ang="0">
                  <a:pos x="927" y="452"/>
                </a:cxn>
                <a:cxn ang="0">
                  <a:pos x="987" y="37"/>
                </a:cxn>
                <a:cxn ang="0">
                  <a:pos x="1047" y="202"/>
                </a:cxn>
                <a:cxn ang="0">
                  <a:pos x="1358" y="396"/>
                </a:cxn>
                <a:cxn ang="0">
                  <a:pos x="2904" y="668"/>
                </a:cxn>
                <a:cxn ang="0">
                  <a:pos x="2784" y="608"/>
                </a:cxn>
                <a:cxn ang="0">
                  <a:pos x="2689" y="301"/>
                </a:cxn>
                <a:cxn ang="0">
                  <a:pos x="2594" y="668"/>
                </a:cxn>
                <a:cxn ang="0">
                  <a:pos x="2530" y="668"/>
                </a:cxn>
                <a:cxn ang="0">
                  <a:pos x="2473" y="396"/>
                </a:cxn>
                <a:cxn ang="0">
                  <a:pos x="2283" y="396"/>
                </a:cxn>
                <a:cxn ang="0">
                  <a:pos x="2283" y="668"/>
                </a:cxn>
                <a:cxn ang="0">
                  <a:pos x="2222" y="668"/>
                </a:cxn>
                <a:cxn ang="0">
                  <a:pos x="2162" y="180"/>
                </a:cxn>
                <a:cxn ang="0">
                  <a:pos x="2273" y="207"/>
                </a:cxn>
                <a:cxn ang="0">
                  <a:pos x="2533" y="246"/>
                </a:cxn>
                <a:cxn ang="0">
                  <a:pos x="2904" y="396"/>
                </a:cxn>
                <a:cxn ang="0">
                  <a:pos x="404" y="180"/>
                </a:cxn>
                <a:cxn ang="0">
                  <a:pos x="464" y="668"/>
                </a:cxn>
                <a:cxn ang="0">
                  <a:pos x="524" y="241"/>
                </a:cxn>
                <a:cxn ang="0">
                  <a:pos x="464" y="0"/>
                </a:cxn>
                <a:cxn ang="0">
                  <a:pos x="464" y="136"/>
                </a:cxn>
                <a:cxn ang="0">
                  <a:pos x="464" y="0"/>
                </a:cxn>
                <a:cxn ang="0">
                  <a:pos x="215" y="668"/>
                </a:cxn>
                <a:cxn ang="0">
                  <a:pos x="0" y="37"/>
                </a:cxn>
                <a:cxn ang="0">
                  <a:pos x="120" y="98"/>
                </a:cxn>
                <a:cxn ang="0">
                  <a:pos x="215" y="547"/>
                </a:cxn>
                <a:cxn ang="0">
                  <a:pos x="336" y="612"/>
                </a:cxn>
              </a:cxnLst>
              <a:rect l="0" t="0" r="r" b="b"/>
              <a:pathLst>
                <a:path w="2904" h="668">
                  <a:moveTo>
                    <a:pt x="1503" y="180"/>
                  </a:moveTo>
                  <a:cubicBezTo>
                    <a:pt x="1443" y="180"/>
                    <a:pt x="1443" y="180"/>
                    <a:pt x="1443" y="180"/>
                  </a:cubicBezTo>
                  <a:cubicBezTo>
                    <a:pt x="1443" y="608"/>
                    <a:pt x="1443" y="608"/>
                    <a:pt x="1443" y="608"/>
                  </a:cubicBezTo>
                  <a:cubicBezTo>
                    <a:pt x="1443" y="641"/>
                    <a:pt x="1470" y="668"/>
                    <a:pt x="1503" y="668"/>
                  </a:cubicBezTo>
                  <a:cubicBezTo>
                    <a:pt x="1564" y="668"/>
                    <a:pt x="1564" y="668"/>
                    <a:pt x="1564" y="668"/>
                  </a:cubicBezTo>
                  <a:cubicBezTo>
                    <a:pt x="1564" y="241"/>
                    <a:pt x="1564" y="241"/>
                    <a:pt x="1564" y="241"/>
                  </a:cubicBezTo>
                  <a:cubicBezTo>
                    <a:pt x="1564" y="207"/>
                    <a:pt x="1537" y="180"/>
                    <a:pt x="1503" y="180"/>
                  </a:cubicBezTo>
                  <a:close/>
                  <a:moveTo>
                    <a:pt x="1503" y="0"/>
                  </a:moveTo>
                  <a:cubicBezTo>
                    <a:pt x="1466" y="0"/>
                    <a:pt x="1435" y="30"/>
                    <a:pt x="1435" y="68"/>
                  </a:cubicBezTo>
                  <a:cubicBezTo>
                    <a:pt x="1435" y="105"/>
                    <a:pt x="1466" y="136"/>
                    <a:pt x="1503" y="136"/>
                  </a:cubicBezTo>
                  <a:cubicBezTo>
                    <a:pt x="1541" y="136"/>
                    <a:pt x="1571" y="105"/>
                    <a:pt x="1571" y="68"/>
                  </a:cubicBezTo>
                  <a:cubicBezTo>
                    <a:pt x="1571" y="30"/>
                    <a:pt x="1541" y="0"/>
                    <a:pt x="1503" y="0"/>
                  </a:cubicBezTo>
                  <a:close/>
                  <a:moveTo>
                    <a:pt x="1956" y="180"/>
                  </a:moveTo>
                  <a:cubicBezTo>
                    <a:pt x="2017" y="180"/>
                    <a:pt x="2017" y="180"/>
                    <a:pt x="2017" y="180"/>
                  </a:cubicBezTo>
                  <a:cubicBezTo>
                    <a:pt x="2050" y="180"/>
                    <a:pt x="2077" y="207"/>
                    <a:pt x="2077" y="241"/>
                  </a:cubicBezTo>
                  <a:cubicBezTo>
                    <a:pt x="2077" y="452"/>
                    <a:pt x="2077" y="452"/>
                    <a:pt x="2077" y="452"/>
                  </a:cubicBezTo>
                  <a:cubicBezTo>
                    <a:pt x="2077" y="572"/>
                    <a:pt x="1980" y="668"/>
                    <a:pt x="1861" y="668"/>
                  </a:cubicBezTo>
                  <a:cubicBezTo>
                    <a:pt x="1742" y="668"/>
                    <a:pt x="1645" y="572"/>
                    <a:pt x="1645" y="452"/>
                  </a:cubicBezTo>
                  <a:cubicBezTo>
                    <a:pt x="1645" y="180"/>
                    <a:pt x="1645" y="180"/>
                    <a:pt x="1645" y="180"/>
                  </a:cubicBezTo>
                  <a:cubicBezTo>
                    <a:pt x="1706" y="180"/>
                    <a:pt x="1706" y="180"/>
                    <a:pt x="1706" y="180"/>
                  </a:cubicBezTo>
                  <a:cubicBezTo>
                    <a:pt x="1739" y="180"/>
                    <a:pt x="1766" y="207"/>
                    <a:pt x="1766" y="241"/>
                  </a:cubicBezTo>
                  <a:cubicBezTo>
                    <a:pt x="1766" y="452"/>
                    <a:pt x="1766" y="452"/>
                    <a:pt x="1766" y="452"/>
                  </a:cubicBezTo>
                  <a:cubicBezTo>
                    <a:pt x="1766" y="505"/>
                    <a:pt x="1809" y="547"/>
                    <a:pt x="1861" y="547"/>
                  </a:cubicBezTo>
                  <a:cubicBezTo>
                    <a:pt x="1914" y="547"/>
                    <a:pt x="1956" y="505"/>
                    <a:pt x="1956" y="452"/>
                  </a:cubicBezTo>
                  <a:lnTo>
                    <a:pt x="1956" y="180"/>
                  </a:lnTo>
                  <a:close/>
                  <a:moveTo>
                    <a:pt x="1358" y="396"/>
                  </a:moveTo>
                  <a:cubicBezTo>
                    <a:pt x="1358" y="668"/>
                    <a:pt x="1358" y="668"/>
                    <a:pt x="1358" y="668"/>
                  </a:cubicBezTo>
                  <a:cubicBezTo>
                    <a:pt x="1298" y="668"/>
                    <a:pt x="1298" y="668"/>
                    <a:pt x="1298" y="668"/>
                  </a:cubicBezTo>
                  <a:cubicBezTo>
                    <a:pt x="1264" y="668"/>
                    <a:pt x="1237" y="641"/>
                    <a:pt x="1237" y="608"/>
                  </a:cubicBezTo>
                  <a:cubicBezTo>
                    <a:pt x="1237" y="396"/>
                    <a:pt x="1237" y="396"/>
                    <a:pt x="1237" y="396"/>
                  </a:cubicBezTo>
                  <a:cubicBezTo>
                    <a:pt x="1237" y="344"/>
                    <a:pt x="1195" y="301"/>
                    <a:pt x="1142" y="301"/>
                  </a:cubicBezTo>
                  <a:cubicBezTo>
                    <a:pt x="1090" y="301"/>
                    <a:pt x="1047" y="344"/>
                    <a:pt x="1047" y="396"/>
                  </a:cubicBezTo>
                  <a:cubicBezTo>
                    <a:pt x="1047" y="452"/>
                    <a:pt x="1047" y="452"/>
                    <a:pt x="1047" y="452"/>
                  </a:cubicBezTo>
                  <a:cubicBezTo>
                    <a:pt x="1047" y="572"/>
                    <a:pt x="951" y="668"/>
                    <a:pt x="832" y="668"/>
                  </a:cubicBezTo>
                  <a:cubicBezTo>
                    <a:pt x="712" y="668"/>
                    <a:pt x="616" y="572"/>
                    <a:pt x="616" y="452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76" y="37"/>
                    <a:pt x="676" y="37"/>
                    <a:pt x="676" y="37"/>
                  </a:cubicBezTo>
                  <a:cubicBezTo>
                    <a:pt x="709" y="37"/>
                    <a:pt x="737" y="64"/>
                    <a:pt x="737" y="98"/>
                  </a:cubicBezTo>
                  <a:cubicBezTo>
                    <a:pt x="737" y="180"/>
                    <a:pt x="737" y="180"/>
                    <a:pt x="737" y="180"/>
                  </a:cubicBezTo>
                  <a:cubicBezTo>
                    <a:pt x="837" y="180"/>
                    <a:pt x="837" y="180"/>
                    <a:pt x="837" y="180"/>
                  </a:cubicBezTo>
                  <a:cubicBezTo>
                    <a:pt x="837" y="241"/>
                    <a:pt x="837" y="241"/>
                    <a:pt x="837" y="241"/>
                  </a:cubicBezTo>
                  <a:cubicBezTo>
                    <a:pt x="837" y="274"/>
                    <a:pt x="810" y="301"/>
                    <a:pt x="777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737" y="452"/>
                    <a:pt x="737" y="452"/>
                    <a:pt x="737" y="452"/>
                  </a:cubicBezTo>
                  <a:cubicBezTo>
                    <a:pt x="737" y="505"/>
                    <a:pt x="779" y="547"/>
                    <a:pt x="832" y="547"/>
                  </a:cubicBezTo>
                  <a:cubicBezTo>
                    <a:pt x="884" y="547"/>
                    <a:pt x="927" y="505"/>
                    <a:pt x="927" y="452"/>
                  </a:cubicBezTo>
                  <a:cubicBezTo>
                    <a:pt x="927" y="37"/>
                    <a:pt x="927" y="37"/>
                    <a:pt x="927" y="37"/>
                  </a:cubicBezTo>
                  <a:cubicBezTo>
                    <a:pt x="987" y="37"/>
                    <a:pt x="987" y="37"/>
                    <a:pt x="987" y="37"/>
                  </a:cubicBezTo>
                  <a:cubicBezTo>
                    <a:pt x="1020" y="37"/>
                    <a:pt x="1047" y="64"/>
                    <a:pt x="1047" y="98"/>
                  </a:cubicBezTo>
                  <a:cubicBezTo>
                    <a:pt x="1047" y="202"/>
                    <a:pt x="1047" y="202"/>
                    <a:pt x="1047" y="202"/>
                  </a:cubicBezTo>
                  <a:cubicBezTo>
                    <a:pt x="1076" y="188"/>
                    <a:pt x="1108" y="180"/>
                    <a:pt x="1142" y="180"/>
                  </a:cubicBezTo>
                  <a:cubicBezTo>
                    <a:pt x="1262" y="180"/>
                    <a:pt x="1358" y="277"/>
                    <a:pt x="1358" y="396"/>
                  </a:cubicBezTo>
                  <a:close/>
                  <a:moveTo>
                    <a:pt x="2904" y="396"/>
                  </a:moveTo>
                  <a:cubicBezTo>
                    <a:pt x="2904" y="668"/>
                    <a:pt x="2904" y="668"/>
                    <a:pt x="2904" y="668"/>
                  </a:cubicBezTo>
                  <a:cubicBezTo>
                    <a:pt x="2844" y="668"/>
                    <a:pt x="2844" y="668"/>
                    <a:pt x="2844" y="668"/>
                  </a:cubicBezTo>
                  <a:cubicBezTo>
                    <a:pt x="2811" y="668"/>
                    <a:pt x="2784" y="641"/>
                    <a:pt x="2784" y="608"/>
                  </a:cubicBezTo>
                  <a:cubicBezTo>
                    <a:pt x="2784" y="396"/>
                    <a:pt x="2784" y="396"/>
                    <a:pt x="2784" y="396"/>
                  </a:cubicBezTo>
                  <a:cubicBezTo>
                    <a:pt x="2784" y="344"/>
                    <a:pt x="2741" y="301"/>
                    <a:pt x="2689" y="301"/>
                  </a:cubicBezTo>
                  <a:cubicBezTo>
                    <a:pt x="2636" y="301"/>
                    <a:pt x="2594" y="344"/>
                    <a:pt x="2594" y="396"/>
                  </a:cubicBezTo>
                  <a:cubicBezTo>
                    <a:pt x="2594" y="668"/>
                    <a:pt x="2594" y="668"/>
                    <a:pt x="2594" y="668"/>
                  </a:cubicBezTo>
                  <a:cubicBezTo>
                    <a:pt x="2533" y="668"/>
                    <a:pt x="2533" y="668"/>
                    <a:pt x="2533" y="668"/>
                  </a:cubicBezTo>
                  <a:cubicBezTo>
                    <a:pt x="2532" y="668"/>
                    <a:pt x="2531" y="668"/>
                    <a:pt x="2530" y="668"/>
                  </a:cubicBezTo>
                  <a:cubicBezTo>
                    <a:pt x="2498" y="667"/>
                    <a:pt x="2473" y="640"/>
                    <a:pt x="2473" y="608"/>
                  </a:cubicBezTo>
                  <a:cubicBezTo>
                    <a:pt x="2473" y="396"/>
                    <a:pt x="2473" y="396"/>
                    <a:pt x="2473" y="396"/>
                  </a:cubicBezTo>
                  <a:cubicBezTo>
                    <a:pt x="2473" y="344"/>
                    <a:pt x="2430" y="301"/>
                    <a:pt x="2378" y="301"/>
                  </a:cubicBezTo>
                  <a:cubicBezTo>
                    <a:pt x="2325" y="301"/>
                    <a:pt x="2283" y="344"/>
                    <a:pt x="2283" y="396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22" y="668"/>
                    <a:pt x="2222" y="668"/>
                    <a:pt x="2222" y="668"/>
                  </a:cubicBezTo>
                  <a:cubicBezTo>
                    <a:pt x="2189" y="668"/>
                    <a:pt x="2162" y="641"/>
                    <a:pt x="2162" y="608"/>
                  </a:cubicBezTo>
                  <a:cubicBezTo>
                    <a:pt x="2162" y="180"/>
                    <a:pt x="2162" y="180"/>
                    <a:pt x="2162" y="180"/>
                  </a:cubicBezTo>
                  <a:cubicBezTo>
                    <a:pt x="2222" y="180"/>
                    <a:pt x="2222" y="180"/>
                    <a:pt x="2222" y="180"/>
                  </a:cubicBezTo>
                  <a:cubicBezTo>
                    <a:pt x="2243" y="180"/>
                    <a:pt x="2262" y="191"/>
                    <a:pt x="2273" y="207"/>
                  </a:cubicBezTo>
                  <a:cubicBezTo>
                    <a:pt x="2304" y="190"/>
                    <a:pt x="2340" y="180"/>
                    <a:pt x="2378" y="180"/>
                  </a:cubicBezTo>
                  <a:cubicBezTo>
                    <a:pt x="2439" y="180"/>
                    <a:pt x="2494" y="206"/>
                    <a:pt x="2533" y="246"/>
                  </a:cubicBezTo>
                  <a:cubicBezTo>
                    <a:pt x="2572" y="206"/>
                    <a:pt x="2628" y="180"/>
                    <a:pt x="2689" y="180"/>
                  </a:cubicBezTo>
                  <a:cubicBezTo>
                    <a:pt x="2808" y="180"/>
                    <a:pt x="2904" y="277"/>
                    <a:pt x="2904" y="396"/>
                  </a:cubicBezTo>
                  <a:close/>
                  <a:moveTo>
                    <a:pt x="464" y="180"/>
                  </a:moveTo>
                  <a:cubicBezTo>
                    <a:pt x="404" y="180"/>
                    <a:pt x="404" y="180"/>
                    <a:pt x="404" y="180"/>
                  </a:cubicBezTo>
                  <a:cubicBezTo>
                    <a:pt x="404" y="608"/>
                    <a:pt x="404" y="608"/>
                    <a:pt x="404" y="608"/>
                  </a:cubicBezTo>
                  <a:cubicBezTo>
                    <a:pt x="404" y="641"/>
                    <a:pt x="431" y="668"/>
                    <a:pt x="464" y="668"/>
                  </a:cubicBezTo>
                  <a:cubicBezTo>
                    <a:pt x="524" y="668"/>
                    <a:pt x="524" y="668"/>
                    <a:pt x="524" y="668"/>
                  </a:cubicBezTo>
                  <a:cubicBezTo>
                    <a:pt x="524" y="241"/>
                    <a:pt x="524" y="241"/>
                    <a:pt x="524" y="241"/>
                  </a:cubicBezTo>
                  <a:cubicBezTo>
                    <a:pt x="524" y="207"/>
                    <a:pt x="497" y="180"/>
                    <a:pt x="464" y="180"/>
                  </a:cubicBezTo>
                  <a:close/>
                  <a:moveTo>
                    <a:pt x="464" y="0"/>
                  </a:moveTo>
                  <a:cubicBezTo>
                    <a:pt x="426" y="0"/>
                    <a:pt x="396" y="30"/>
                    <a:pt x="396" y="68"/>
                  </a:cubicBezTo>
                  <a:cubicBezTo>
                    <a:pt x="396" y="105"/>
                    <a:pt x="426" y="136"/>
                    <a:pt x="464" y="136"/>
                  </a:cubicBezTo>
                  <a:cubicBezTo>
                    <a:pt x="502" y="136"/>
                    <a:pt x="532" y="105"/>
                    <a:pt x="532" y="68"/>
                  </a:cubicBezTo>
                  <a:cubicBezTo>
                    <a:pt x="532" y="30"/>
                    <a:pt x="502" y="0"/>
                    <a:pt x="464" y="0"/>
                  </a:cubicBezTo>
                  <a:close/>
                  <a:moveTo>
                    <a:pt x="336" y="668"/>
                  </a:moveTo>
                  <a:cubicBezTo>
                    <a:pt x="215" y="668"/>
                    <a:pt x="215" y="668"/>
                    <a:pt x="215" y="668"/>
                  </a:cubicBezTo>
                  <a:cubicBezTo>
                    <a:pt x="96" y="668"/>
                    <a:pt x="0" y="572"/>
                    <a:pt x="0" y="4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93" y="37"/>
                    <a:pt x="120" y="64"/>
                    <a:pt x="120" y="98"/>
                  </a:cubicBezTo>
                  <a:cubicBezTo>
                    <a:pt x="120" y="452"/>
                    <a:pt x="120" y="452"/>
                    <a:pt x="120" y="452"/>
                  </a:cubicBezTo>
                  <a:cubicBezTo>
                    <a:pt x="120" y="505"/>
                    <a:pt x="163" y="547"/>
                    <a:pt x="215" y="547"/>
                  </a:cubicBezTo>
                  <a:cubicBezTo>
                    <a:pt x="271" y="547"/>
                    <a:pt x="271" y="547"/>
                    <a:pt x="271" y="547"/>
                  </a:cubicBezTo>
                  <a:cubicBezTo>
                    <a:pt x="307" y="547"/>
                    <a:pt x="336" y="577"/>
                    <a:pt x="336" y="612"/>
                  </a:cubicBezTo>
                  <a:lnTo>
                    <a:pt x="336" y="66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31098"/>
              <a:endParaRPr lang="en-US" sz="1600">
                <a:solidFill>
                  <a:srgbClr val="000000"/>
                </a:solidFill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EA4C9742-625B-4105-99D5-966A0D331A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845444"/>
      </p:ext>
    </p:extLst>
  </p:cSld>
  <p:clrMapOvr>
    <a:masterClrMapping/>
  </p:clrMapOvr>
  <p:hf sldNum="0" hdr="0" ftr="0" dt="0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ithiu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rgbClr val="184877"/>
              </a:gs>
              <a:gs pos="100000">
                <a:srgbClr val="468CB4"/>
              </a:gs>
            </a:gsLst>
            <a:lin ang="3780000" scaled="0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 descr="iStock_000021209748Large.jpg"/>
          <p:cNvPicPr>
            <a:picLocks noChangeAspect="1"/>
          </p:cNvPicPr>
          <p:nvPr userDrawn="1"/>
        </p:nvPicPr>
        <p:blipFill rotWithShape="1">
          <a:blip r:embed="rId2" cstate="screen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2650" y="742952"/>
            <a:ext cx="6899306" cy="1957388"/>
          </a:xfrm>
        </p:spPr>
        <p:txBody>
          <a:bodyPr>
            <a:normAutofit/>
          </a:bodyPr>
          <a:lstStyle>
            <a:lvl1pPr>
              <a:defRPr sz="5400" b="0" i="0" cap="none"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2650" y="2705100"/>
            <a:ext cx="5518150" cy="131445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2651" y="4767263"/>
            <a:ext cx="1748568" cy="273844"/>
          </a:xfrm>
        </p:spPr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80872" y="4767263"/>
            <a:ext cx="1199508" cy="273844"/>
          </a:xfrm>
        </p:spPr>
        <p:txBody>
          <a:bodyPr/>
          <a:lstStyle>
            <a:lvl1pPr algn="l">
              <a:defRPr/>
            </a:lvl1pPr>
          </a:lstStyle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Li+K-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56" y="4626123"/>
            <a:ext cx="2005439" cy="2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00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400800" y="0"/>
            <a:ext cx="2743200" cy="514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159" y="296568"/>
            <a:ext cx="4668267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2814" y="1068387"/>
            <a:ext cx="4643967" cy="347918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982925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07153" y="4767263"/>
            <a:ext cx="1743507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13008" y="4767263"/>
            <a:ext cx="885825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3851683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957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Klou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rgbClr val="184877"/>
              </a:gs>
              <a:gs pos="100000">
                <a:srgbClr val="468CB4"/>
              </a:gs>
            </a:gsLst>
            <a:lin ang="3780000" scaled="0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13" y="0"/>
            <a:ext cx="91567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3281" y="742952"/>
            <a:ext cx="6898675" cy="1957388"/>
          </a:xfrm>
        </p:spPr>
        <p:txBody>
          <a:bodyPr>
            <a:normAutofit/>
          </a:bodyPr>
          <a:lstStyle>
            <a:lvl1pPr>
              <a:defRPr sz="5400" b="0" i="0" cap="none"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2650" y="2705100"/>
            <a:ext cx="5518150" cy="131445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2651" y="4767263"/>
            <a:ext cx="1748568" cy="273844"/>
          </a:xfrm>
        </p:spPr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80872" y="4767263"/>
            <a:ext cx="1199508" cy="273844"/>
          </a:xfrm>
        </p:spPr>
        <p:txBody>
          <a:bodyPr/>
          <a:lstStyle>
            <a:lvl1pPr algn="l">
              <a:defRPr/>
            </a:lvl1pPr>
          </a:lstStyle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0" name="Picture 9" descr="WHlogolockup.pn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55" y="4519839"/>
            <a:ext cx="2095756" cy="41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73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1"/>
            <a:ext cx="7328132" cy="56489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467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124201" y="2009181"/>
            <a:ext cx="5092700" cy="112514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1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2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921450" y="1589508"/>
            <a:ext cx="1964485" cy="1964485"/>
          </a:xfrm>
          <a:prstGeom prst="ellipse">
            <a:avLst/>
          </a:prstGeom>
          <a:solidFill>
            <a:srgbClr val="FFFFFF">
              <a:alpha val="70000"/>
            </a:srgb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097281" y="1858645"/>
            <a:ext cx="1540631" cy="1365250"/>
          </a:xfrm>
        </p:spPr>
        <p:txBody>
          <a:bodyPr anchor="ctr">
            <a:noAutofit/>
          </a:bodyPr>
          <a:lstStyle>
            <a:lvl1pPr marL="0" indent="0" algn="ctr">
              <a:buNone/>
              <a:defRPr sz="9600">
                <a:solidFill>
                  <a:srgbClr val="329BC7"/>
                </a:solidFill>
              </a:defRPr>
            </a:lvl1pPr>
            <a:lvl2pPr marL="457146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601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4421" y="96210"/>
            <a:ext cx="491212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64063" y="1028701"/>
            <a:ext cx="3738563" cy="3362325"/>
          </a:xfrm>
        </p:spPr>
        <p:txBody>
          <a:bodyPr/>
          <a:lstStyle>
            <a:lvl1pPr>
              <a:spcBef>
                <a:spcPts val="1176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2" name="Content Placeholder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81055" y="954088"/>
            <a:ext cx="6545119" cy="35306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-955675" y="1200149"/>
            <a:ext cx="4481513" cy="279241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54846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73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-1663233" y="-333692"/>
            <a:ext cx="5795664" cy="5801996"/>
          </a:xfrm>
          <a:prstGeom prst="ellipse">
            <a:avLst/>
          </a:prstGeom>
          <a:solidFill>
            <a:srgbClr val="329BC7">
              <a:alpha val="30000"/>
            </a:srgbClr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8215" y="96210"/>
            <a:ext cx="5144534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64063" y="1028701"/>
            <a:ext cx="3738563" cy="3362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154846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479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 descr="macbook_pro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768" y="987502"/>
            <a:ext cx="3573224" cy="19274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macbook_pro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3516" y="987502"/>
            <a:ext cx="3573224" cy="19274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3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5176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514237" y="1117602"/>
            <a:ext cx="2458720" cy="1530349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5198761" y="1117602"/>
            <a:ext cx="2458720" cy="1530349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12813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575176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472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3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5176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625918" y="783202"/>
            <a:ext cx="2163762" cy="216612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5318919" y="783202"/>
            <a:ext cx="2163762" cy="216612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12813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575176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40678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4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361758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368460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3817405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5810142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6259087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12814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68460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810142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937623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3191070"/>
            <a:ext cx="9144000" cy="19524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6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4564064" y="862566"/>
            <a:ext cx="1388515" cy="277052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4697709" y="1266415"/>
            <a:ext cx="1062058" cy="1893825"/>
          </a:xfrm>
          <a:prstGeom prst="rect">
            <a:avLst/>
          </a:prstGeom>
          <a:solidFill>
            <a:srgbClr val="252525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A4A4A"/>
              </a:solidFill>
            </a:endParaRPr>
          </a:p>
        </p:txBody>
      </p:sp>
      <p:pic>
        <p:nvPicPr>
          <p:cNvPr id="15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882916" y="862566"/>
            <a:ext cx="1388515" cy="277052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013782" y="1266264"/>
            <a:ext cx="1062058" cy="1893825"/>
          </a:xfrm>
          <a:prstGeom prst="rect">
            <a:avLst/>
          </a:prstGeom>
          <a:solidFill>
            <a:srgbClr val="252525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A4A4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Lithium | Klout - Confidential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187893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187893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5860942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860942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3533960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006443" y="1268253"/>
            <a:ext cx="1071766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4690503" y="1268253"/>
            <a:ext cx="1071766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372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3191070"/>
            <a:ext cx="9144000" cy="19524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2635150" y="862566"/>
            <a:ext cx="1388515" cy="277052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2762250" y="1266264"/>
            <a:ext cx="1069974" cy="1893825"/>
          </a:xfrm>
          <a:prstGeom prst="rect">
            <a:avLst/>
          </a:prstGeom>
          <a:solidFill>
            <a:schemeClr val="tx1">
              <a:lumMod val="50000"/>
            </a:schemeClr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A4A4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Lithium | Klout - Confidential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40128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40128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3533960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768600" y="1268253"/>
            <a:ext cx="1058819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34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579938" y="0"/>
            <a:ext cx="4564063" cy="514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083" y="305418"/>
            <a:ext cx="3293085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083" y="1068387"/>
            <a:ext cx="3268785" cy="347918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30925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2859" y="4767263"/>
            <a:ext cx="1504552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60338" y="4767263"/>
            <a:ext cx="420388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2475463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5657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2696473"/>
            <a:ext cx="9144000" cy="24470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 flipH="1" flipV="1">
            <a:off x="6400801" y="3166881"/>
            <a:ext cx="506601" cy="312920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2279554" y="3166881"/>
            <a:ext cx="463647" cy="312920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4564063" y="3006118"/>
            <a:ext cx="0" cy="417964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554" y="742950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Lithium | Klout - Confidential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72459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998180" y="910006"/>
            <a:ext cx="3145302" cy="1962912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439616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4243640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7072403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3481788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310551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5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17" y="1843107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05862" y="2490858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2813" y="1995507"/>
            <a:ext cx="3136158" cy="19812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5487989" y="186004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0" y="1149"/>
            <a:ext cx="9144000" cy="1393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Right Triangle 34"/>
          <p:cNvSpPr/>
          <p:nvPr userDrawn="1"/>
        </p:nvSpPr>
        <p:spPr>
          <a:xfrm rot="5400000">
            <a:off x="1828800" y="1355529"/>
            <a:ext cx="306294" cy="306294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Date Placeholder 2"/>
          <p:cNvSpPr>
            <a:spLocks noGrp="1"/>
          </p:cNvSpPr>
          <p:nvPr>
            <p:ph type="dt" sz="half" idx="10"/>
          </p:nvPr>
        </p:nvSpPr>
        <p:spPr>
          <a:xfrm>
            <a:off x="6511429" y="4767263"/>
            <a:ext cx="1708150" cy="273844"/>
          </a:xfrm>
        </p:spPr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0170" y="4767263"/>
            <a:ext cx="1663700" cy="273844"/>
          </a:xfrm>
        </p:spPr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6669172" y="2490858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7251299" y="186004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905862" y="3702053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5487989" y="3071238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6669172" y="3702053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7251299" y="3071238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211669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94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17" y="1843107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2813" y="1995507"/>
            <a:ext cx="3136158" cy="19812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0" y="1149"/>
            <a:ext cx="9144000" cy="1393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Right Triangle 34"/>
          <p:cNvSpPr/>
          <p:nvPr userDrawn="1"/>
        </p:nvSpPr>
        <p:spPr>
          <a:xfrm rot="5400000">
            <a:off x="1828800" y="1355529"/>
            <a:ext cx="306294" cy="306294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Date Placeholder 2"/>
          <p:cNvSpPr>
            <a:spLocks noGrp="1"/>
          </p:cNvSpPr>
          <p:nvPr>
            <p:ph type="dt" sz="half" idx="10"/>
          </p:nvPr>
        </p:nvSpPr>
        <p:spPr>
          <a:xfrm>
            <a:off x="6511429" y="4767263"/>
            <a:ext cx="1708150" cy="273844"/>
          </a:xfrm>
        </p:spPr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0169" y="4767263"/>
            <a:ext cx="1663700" cy="273844"/>
          </a:xfrm>
        </p:spPr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211669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956247" y="1657350"/>
            <a:ext cx="3260653" cy="2733675"/>
          </a:xfrm>
        </p:spPr>
        <p:txBody>
          <a:bodyPr/>
          <a:lstStyle>
            <a:lvl1pPr>
              <a:spcBef>
                <a:spcPts val="1176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452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1748176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5034705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910609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910609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5197138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97138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02816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912813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3398541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5885854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75246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075246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560973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048287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048287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404023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831948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2176679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3521410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4872600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Oval 27"/>
          <p:cNvSpPr/>
          <p:nvPr userDrawn="1"/>
        </p:nvSpPr>
        <p:spPr>
          <a:xfrm>
            <a:off x="6210871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 Placeholder 3"/>
          <p:cNvSpPr>
            <a:spLocks noGrp="1"/>
          </p:cNvSpPr>
          <p:nvPr userDrawn="1">
            <p:ph type="body" sz="quarter" idx="13"/>
          </p:nvPr>
        </p:nvSpPr>
        <p:spPr>
          <a:xfrm>
            <a:off x="879449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9449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560973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258372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258372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4920101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920101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2224180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224180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912475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1526501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2871232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4215963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5567153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 Placeholder 3"/>
          <p:cNvSpPr>
            <a:spLocks noGrp="1"/>
          </p:cNvSpPr>
          <p:nvPr userDrawn="1">
            <p:ph type="body" sz="quarter" idx="13"/>
          </p:nvPr>
        </p:nvSpPr>
        <p:spPr>
          <a:xfrm>
            <a:off x="1574002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574002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4255526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255526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5614654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614654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2918733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918733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138792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912814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5912614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3411921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75246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048287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94089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0" y="3103564"/>
            <a:ext cx="9144000" cy="203993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738416"/>
            <a:ext cx="7328132" cy="19539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241583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7432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934" y="96210"/>
            <a:ext cx="4668267" cy="55453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71087" y="4767263"/>
            <a:ext cx="1743507" cy="273844"/>
          </a:xfrm>
        </p:spPr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476942" y="4767263"/>
            <a:ext cx="885825" cy="273844"/>
          </a:xfrm>
        </p:spPr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72934" y="1068387"/>
            <a:ext cx="4643967" cy="3479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66700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515617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25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4564063" cy="514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6373" y="300993"/>
            <a:ext cx="3293085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960538" y="1068387"/>
            <a:ext cx="3268785" cy="347918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5254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60580" y="4767263"/>
            <a:ext cx="1504552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8059" y="4767263"/>
            <a:ext cx="420388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7073184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39501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400800" y="0"/>
            <a:ext cx="27432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159" y="96210"/>
            <a:ext cx="4668267" cy="56338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2814" y="1068387"/>
            <a:ext cx="4643967" cy="3479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982925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07153" y="4767263"/>
            <a:ext cx="1743507" cy="273844"/>
          </a:xfrm>
        </p:spPr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13008" y="4767263"/>
            <a:ext cx="885825" cy="273844"/>
          </a:xfrm>
        </p:spPr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3851683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12155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579938" y="0"/>
            <a:ext cx="4564063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51" y="96210"/>
            <a:ext cx="4140955" cy="56261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8651" y="1068387"/>
            <a:ext cx="4110398" cy="3479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68761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2859" y="4767263"/>
            <a:ext cx="1504552" cy="273844"/>
          </a:xfrm>
        </p:spPr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60338" y="4767263"/>
            <a:ext cx="420388" cy="273844"/>
          </a:xfrm>
        </p:spPr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2475463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4267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4564063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6168" y="96210"/>
            <a:ext cx="4031122" cy="55818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775779" y="1068387"/>
            <a:ext cx="4001376" cy="3479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5254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60580" y="4767263"/>
            <a:ext cx="1504552" cy="273844"/>
          </a:xfrm>
        </p:spPr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8059" y="4767263"/>
            <a:ext cx="420388" cy="273844"/>
          </a:xfrm>
        </p:spPr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7073184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39867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1059430"/>
            <a:ext cx="7328132" cy="302146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4800" b="0" i="0" baseline="0">
                <a:solidFill>
                  <a:srgbClr val="FFFFFF"/>
                </a:solidFill>
                <a:latin typeface="Lato Light"/>
                <a:cs typeface="Lato Light"/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87860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1059430"/>
            <a:ext cx="7328132" cy="302146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b="0" i="0" baseline="0">
                <a:solidFill>
                  <a:srgbClr val="FFFFFF"/>
                </a:solidFill>
                <a:latin typeface="Lato Light"/>
                <a:cs typeface="Lato Light"/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905537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88769" y="96210"/>
            <a:ext cx="7328132" cy="561069"/>
          </a:xfrm>
        </p:spPr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924121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136880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769" y="105831"/>
            <a:ext cx="7328132" cy="556674"/>
          </a:xfrm>
        </p:spPr>
        <p:txBody>
          <a:bodyPr vert="horz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329408" y="668804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300415"/>
      </p:ext>
    </p:extLst>
  </p:cSld>
  <p:clrMapOvr>
    <a:masterClrMapping/>
  </p:clrMapOvr>
  <p:transition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-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5" y="1"/>
            <a:ext cx="8139545" cy="1103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7" name="Group 8"/>
          <p:cNvGrpSpPr>
            <a:grpSpLocks noChangeAspect="1"/>
          </p:cNvGrpSpPr>
          <p:nvPr userDrawn="1"/>
        </p:nvGrpSpPr>
        <p:grpSpPr bwMode="auto">
          <a:xfrm>
            <a:off x="552021" y="4750766"/>
            <a:ext cx="924357" cy="211904"/>
            <a:chOff x="293" y="283"/>
            <a:chExt cx="1317" cy="302"/>
          </a:xfrm>
        </p:grpSpPr>
        <p:sp>
          <p:nvSpPr>
            <p:cNvPr id="9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293" y="283"/>
              <a:ext cx="1317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31098"/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293" y="283"/>
              <a:ext cx="1317" cy="302"/>
            </a:xfrm>
            <a:custGeom>
              <a:avLst/>
              <a:gdLst/>
              <a:ahLst/>
              <a:cxnLst>
                <a:cxn ang="0">
                  <a:pos x="1443" y="180"/>
                </a:cxn>
                <a:cxn ang="0">
                  <a:pos x="1503" y="668"/>
                </a:cxn>
                <a:cxn ang="0">
                  <a:pos x="1564" y="241"/>
                </a:cxn>
                <a:cxn ang="0">
                  <a:pos x="1503" y="0"/>
                </a:cxn>
                <a:cxn ang="0">
                  <a:pos x="1503" y="136"/>
                </a:cxn>
                <a:cxn ang="0">
                  <a:pos x="1503" y="0"/>
                </a:cxn>
                <a:cxn ang="0">
                  <a:pos x="2017" y="180"/>
                </a:cxn>
                <a:cxn ang="0">
                  <a:pos x="2077" y="452"/>
                </a:cxn>
                <a:cxn ang="0">
                  <a:pos x="1645" y="452"/>
                </a:cxn>
                <a:cxn ang="0">
                  <a:pos x="1706" y="180"/>
                </a:cxn>
                <a:cxn ang="0">
                  <a:pos x="1766" y="452"/>
                </a:cxn>
                <a:cxn ang="0">
                  <a:pos x="1956" y="452"/>
                </a:cxn>
                <a:cxn ang="0">
                  <a:pos x="1358" y="396"/>
                </a:cxn>
                <a:cxn ang="0">
                  <a:pos x="1298" y="668"/>
                </a:cxn>
                <a:cxn ang="0">
                  <a:pos x="1237" y="396"/>
                </a:cxn>
                <a:cxn ang="0">
                  <a:pos x="1047" y="396"/>
                </a:cxn>
                <a:cxn ang="0">
                  <a:pos x="832" y="668"/>
                </a:cxn>
                <a:cxn ang="0">
                  <a:pos x="616" y="37"/>
                </a:cxn>
                <a:cxn ang="0">
                  <a:pos x="737" y="98"/>
                </a:cxn>
                <a:cxn ang="0">
                  <a:pos x="837" y="180"/>
                </a:cxn>
                <a:cxn ang="0">
                  <a:pos x="777" y="301"/>
                </a:cxn>
                <a:cxn ang="0">
                  <a:pos x="737" y="452"/>
                </a:cxn>
                <a:cxn ang="0">
                  <a:pos x="927" y="452"/>
                </a:cxn>
                <a:cxn ang="0">
                  <a:pos x="987" y="37"/>
                </a:cxn>
                <a:cxn ang="0">
                  <a:pos x="1047" y="202"/>
                </a:cxn>
                <a:cxn ang="0">
                  <a:pos x="1358" y="396"/>
                </a:cxn>
                <a:cxn ang="0">
                  <a:pos x="2904" y="668"/>
                </a:cxn>
                <a:cxn ang="0">
                  <a:pos x="2784" y="608"/>
                </a:cxn>
                <a:cxn ang="0">
                  <a:pos x="2689" y="301"/>
                </a:cxn>
                <a:cxn ang="0">
                  <a:pos x="2594" y="668"/>
                </a:cxn>
                <a:cxn ang="0">
                  <a:pos x="2530" y="668"/>
                </a:cxn>
                <a:cxn ang="0">
                  <a:pos x="2473" y="396"/>
                </a:cxn>
                <a:cxn ang="0">
                  <a:pos x="2283" y="396"/>
                </a:cxn>
                <a:cxn ang="0">
                  <a:pos x="2283" y="668"/>
                </a:cxn>
                <a:cxn ang="0">
                  <a:pos x="2222" y="668"/>
                </a:cxn>
                <a:cxn ang="0">
                  <a:pos x="2162" y="180"/>
                </a:cxn>
                <a:cxn ang="0">
                  <a:pos x="2273" y="207"/>
                </a:cxn>
                <a:cxn ang="0">
                  <a:pos x="2533" y="246"/>
                </a:cxn>
                <a:cxn ang="0">
                  <a:pos x="2904" y="396"/>
                </a:cxn>
                <a:cxn ang="0">
                  <a:pos x="404" y="180"/>
                </a:cxn>
                <a:cxn ang="0">
                  <a:pos x="464" y="668"/>
                </a:cxn>
                <a:cxn ang="0">
                  <a:pos x="524" y="241"/>
                </a:cxn>
                <a:cxn ang="0">
                  <a:pos x="464" y="0"/>
                </a:cxn>
                <a:cxn ang="0">
                  <a:pos x="464" y="136"/>
                </a:cxn>
                <a:cxn ang="0">
                  <a:pos x="464" y="0"/>
                </a:cxn>
                <a:cxn ang="0">
                  <a:pos x="215" y="668"/>
                </a:cxn>
                <a:cxn ang="0">
                  <a:pos x="0" y="37"/>
                </a:cxn>
                <a:cxn ang="0">
                  <a:pos x="120" y="98"/>
                </a:cxn>
                <a:cxn ang="0">
                  <a:pos x="215" y="547"/>
                </a:cxn>
                <a:cxn ang="0">
                  <a:pos x="336" y="612"/>
                </a:cxn>
              </a:cxnLst>
              <a:rect l="0" t="0" r="r" b="b"/>
              <a:pathLst>
                <a:path w="2904" h="668">
                  <a:moveTo>
                    <a:pt x="1503" y="180"/>
                  </a:moveTo>
                  <a:cubicBezTo>
                    <a:pt x="1443" y="180"/>
                    <a:pt x="1443" y="180"/>
                    <a:pt x="1443" y="180"/>
                  </a:cubicBezTo>
                  <a:cubicBezTo>
                    <a:pt x="1443" y="608"/>
                    <a:pt x="1443" y="608"/>
                    <a:pt x="1443" y="608"/>
                  </a:cubicBezTo>
                  <a:cubicBezTo>
                    <a:pt x="1443" y="641"/>
                    <a:pt x="1470" y="668"/>
                    <a:pt x="1503" y="668"/>
                  </a:cubicBezTo>
                  <a:cubicBezTo>
                    <a:pt x="1564" y="668"/>
                    <a:pt x="1564" y="668"/>
                    <a:pt x="1564" y="668"/>
                  </a:cubicBezTo>
                  <a:cubicBezTo>
                    <a:pt x="1564" y="241"/>
                    <a:pt x="1564" y="241"/>
                    <a:pt x="1564" y="241"/>
                  </a:cubicBezTo>
                  <a:cubicBezTo>
                    <a:pt x="1564" y="207"/>
                    <a:pt x="1537" y="180"/>
                    <a:pt x="1503" y="180"/>
                  </a:cubicBezTo>
                  <a:close/>
                  <a:moveTo>
                    <a:pt x="1503" y="0"/>
                  </a:moveTo>
                  <a:cubicBezTo>
                    <a:pt x="1466" y="0"/>
                    <a:pt x="1435" y="30"/>
                    <a:pt x="1435" y="68"/>
                  </a:cubicBezTo>
                  <a:cubicBezTo>
                    <a:pt x="1435" y="105"/>
                    <a:pt x="1466" y="136"/>
                    <a:pt x="1503" y="136"/>
                  </a:cubicBezTo>
                  <a:cubicBezTo>
                    <a:pt x="1541" y="136"/>
                    <a:pt x="1571" y="105"/>
                    <a:pt x="1571" y="68"/>
                  </a:cubicBezTo>
                  <a:cubicBezTo>
                    <a:pt x="1571" y="30"/>
                    <a:pt x="1541" y="0"/>
                    <a:pt x="1503" y="0"/>
                  </a:cubicBezTo>
                  <a:close/>
                  <a:moveTo>
                    <a:pt x="1956" y="180"/>
                  </a:moveTo>
                  <a:cubicBezTo>
                    <a:pt x="2017" y="180"/>
                    <a:pt x="2017" y="180"/>
                    <a:pt x="2017" y="180"/>
                  </a:cubicBezTo>
                  <a:cubicBezTo>
                    <a:pt x="2050" y="180"/>
                    <a:pt x="2077" y="207"/>
                    <a:pt x="2077" y="241"/>
                  </a:cubicBezTo>
                  <a:cubicBezTo>
                    <a:pt x="2077" y="452"/>
                    <a:pt x="2077" y="452"/>
                    <a:pt x="2077" y="452"/>
                  </a:cubicBezTo>
                  <a:cubicBezTo>
                    <a:pt x="2077" y="572"/>
                    <a:pt x="1980" y="668"/>
                    <a:pt x="1861" y="668"/>
                  </a:cubicBezTo>
                  <a:cubicBezTo>
                    <a:pt x="1742" y="668"/>
                    <a:pt x="1645" y="572"/>
                    <a:pt x="1645" y="452"/>
                  </a:cubicBezTo>
                  <a:cubicBezTo>
                    <a:pt x="1645" y="180"/>
                    <a:pt x="1645" y="180"/>
                    <a:pt x="1645" y="180"/>
                  </a:cubicBezTo>
                  <a:cubicBezTo>
                    <a:pt x="1706" y="180"/>
                    <a:pt x="1706" y="180"/>
                    <a:pt x="1706" y="180"/>
                  </a:cubicBezTo>
                  <a:cubicBezTo>
                    <a:pt x="1739" y="180"/>
                    <a:pt x="1766" y="207"/>
                    <a:pt x="1766" y="241"/>
                  </a:cubicBezTo>
                  <a:cubicBezTo>
                    <a:pt x="1766" y="452"/>
                    <a:pt x="1766" y="452"/>
                    <a:pt x="1766" y="452"/>
                  </a:cubicBezTo>
                  <a:cubicBezTo>
                    <a:pt x="1766" y="505"/>
                    <a:pt x="1809" y="547"/>
                    <a:pt x="1861" y="547"/>
                  </a:cubicBezTo>
                  <a:cubicBezTo>
                    <a:pt x="1914" y="547"/>
                    <a:pt x="1956" y="505"/>
                    <a:pt x="1956" y="452"/>
                  </a:cubicBezTo>
                  <a:lnTo>
                    <a:pt x="1956" y="180"/>
                  </a:lnTo>
                  <a:close/>
                  <a:moveTo>
                    <a:pt x="1358" y="396"/>
                  </a:moveTo>
                  <a:cubicBezTo>
                    <a:pt x="1358" y="668"/>
                    <a:pt x="1358" y="668"/>
                    <a:pt x="1358" y="668"/>
                  </a:cubicBezTo>
                  <a:cubicBezTo>
                    <a:pt x="1298" y="668"/>
                    <a:pt x="1298" y="668"/>
                    <a:pt x="1298" y="668"/>
                  </a:cubicBezTo>
                  <a:cubicBezTo>
                    <a:pt x="1264" y="668"/>
                    <a:pt x="1237" y="641"/>
                    <a:pt x="1237" y="608"/>
                  </a:cubicBezTo>
                  <a:cubicBezTo>
                    <a:pt x="1237" y="396"/>
                    <a:pt x="1237" y="396"/>
                    <a:pt x="1237" y="396"/>
                  </a:cubicBezTo>
                  <a:cubicBezTo>
                    <a:pt x="1237" y="344"/>
                    <a:pt x="1195" y="301"/>
                    <a:pt x="1142" y="301"/>
                  </a:cubicBezTo>
                  <a:cubicBezTo>
                    <a:pt x="1090" y="301"/>
                    <a:pt x="1047" y="344"/>
                    <a:pt x="1047" y="396"/>
                  </a:cubicBezTo>
                  <a:cubicBezTo>
                    <a:pt x="1047" y="452"/>
                    <a:pt x="1047" y="452"/>
                    <a:pt x="1047" y="452"/>
                  </a:cubicBezTo>
                  <a:cubicBezTo>
                    <a:pt x="1047" y="572"/>
                    <a:pt x="951" y="668"/>
                    <a:pt x="832" y="668"/>
                  </a:cubicBezTo>
                  <a:cubicBezTo>
                    <a:pt x="712" y="668"/>
                    <a:pt x="616" y="572"/>
                    <a:pt x="616" y="452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76" y="37"/>
                    <a:pt x="676" y="37"/>
                    <a:pt x="676" y="37"/>
                  </a:cubicBezTo>
                  <a:cubicBezTo>
                    <a:pt x="709" y="37"/>
                    <a:pt x="737" y="64"/>
                    <a:pt x="737" y="98"/>
                  </a:cubicBezTo>
                  <a:cubicBezTo>
                    <a:pt x="737" y="180"/>
                    <a:pt x="737" y="180"/>
                    <a:pt x="737" y="180"/>
                  </a:cubicBezTo>
                  <a:cubicBezTo>
                    <a:pt x="837" y="180"/>
                    <a:pt x="837" y="180"/>
                    <a:pt x="837" y="180"/>
                  </a:cubicBezTo>
                  <a:cubicBezTo>
                    <a:pt x="837" y="241"/>
                    <a:pt x="837" y="241"/>
                    <a:pt x="837" y="241"/>
                  </a:cubicBezTo>
                  <a:cubicBezTo>
                    <a:pt x="837" y="274"/>
                    <a:pt x="810" y="301"/>
                    <a:pt x="777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737" y="452"/>
                    <a:pt x="737" y="452"/>
                    <a:pt x="737" y="452"/>
                  </a:cubicBezTo>
                  <a:cubicBezTo>
                    <a:pt x="737" y="505"/>
                    <a:pt x="779" y="547"/>
                    <a:pt x="832" y="547"/>
                  </a:cubicBezTo>
                  <a:cubicBezTo>
                    <a:pt x="884" y="547"/>
                    <a:pt x="927" y="505"/>
                    <a:pt x="927" y="452"/>
                  </a:cubicBezTo>
                  <a:cubicBezTo>
                    <a:pt x="927" y="37"/>
                    <a:pt x="927" y="37"/>
                    <a:pt x="927" y="37"/>
                  </a:cubicBezTo>
                  <a:cubicBezTo>
                    <a:pt x="987" y="37"/>
                    <a:pt x="987" y="37"/>
                    <a:pt x="987" y="37"/>
                  </a:cubicBezTo>
                  <a:cubicBezTo>
                    <a:pt x="1020" y="37"/>
                    <a:pt x="1047" y="64"/>
                    <a:pt x="1047" y="98"/>
                  </a:cubicBezTo>
                  <a:cubicBezTo>
                    <a:pt x="1047" y="202"/>
                    <a:pt x="1047" y="202"/>
                    <a:pt x="1047" y="202"/>
                  </a:cubicBezTo>
                  <a:cubicBezTo>
                    <a:pt x="1076" y="188"/>
                    <a:pt x="1108" y="180"/>
                    <a:pt x="1142" y="180"/>
                  </a:cubicBezTo>
                  <a:cubicBezTo>
                    <a:pt x="1262" y="180"/>
                    <a:pt x="1358" y="277"/>
                    <a:pt x="1358" y="396"/>
                  </a:cubicBezTo>
                  <a:close/>
                  <a:moveTo>
                    <a:pt x="2904" y="396"/>
                  </a:moveTo>
                  <a:cubicBezTo>
                    <a:pt x="2904" y="668"/>
                    <a:pt x="2904" y="668"/>
                    <a:pt x="2904" y="668"/>
                  </a:cubicBezTo>
                  <a:cubicBezTo>
                    <a:pt x="2844" y="668"/>
                    <a:pt x="2844" y="668"/>
                    <a:pt x="2844" y="668"/>
                  </a:cubicBezTo>
                  <a:cubicBezTo>
                    <a:pt x="2811" y="668"/>
                    <a:pt x="2784" y="641"/>
                    <a:pt x="2784" y="608"/>
                  </a:cubicBezTo>
                  <a:cubicBezTo>
                    <a:pt x="2784" y="396"/>
                    <a:pt x="2784" y="396"/>
                    <a:pt x="2784" y="396"/>
                  </a:cubicBezTo>
                  <a:cubicBezTo>
                    <a:pt x="2784" y="344"/>
                    <a:pt x="2741" y="301"/>
                    <a:pt x="2689" y="301"/>
                  </a:cubicBezTo>
                  <a:cubicBezTo>
                    <a:pt x="2636" y="301"/>
                    <a:pt x="2594" y="344"/>
                    <a:pt x="2594" y="396"/>
                  </a:cubicBezTo>
                  <a:cubicBezTo>
                    <a:pt x="2594" y="668"/>
                    <a:pt x="2594" y="668"/>
                    <a:pt x="2594" y="668"/>
                  </a:cubicBezTo>
                  <a:cubicBezTo>
                    <a:pt x="2533" y="668"/>
                    <a:pt x="2533" y="668"/>
                    <a:pt x="2533" y="668"/>
                  </a:cubicBezTo>
                  <a:cubicBezTo>
                    <a:pt x="2532" y="668"/>
                    <a:pt x="2531" y="668"/>
                    <a:pt x="2530" y="668"/>
                  </a:cubicBezTo>
                  <a:cubicBezTo>
                    <a:pt x="2498" y="667"/>
                    <a:pt x="2473" y="640"/>
                    <a:pt x="2473" y="608"/>
                  </a:cubicBezTo>
                  <a:cubicBezTo>
                    <a:pt x="2473" y="396"/>
                    <a:pt x="2473" y="396"/>
                    <a:pt x="2473" y="396"/>
                  </a:cubicBezTo>
                  <a:cubicBezTo>
                    <a:pt x="2473" y="344"/>
                    <a:pt x="2430" y="301"/>
                    <a:pt x="2378" y="301"/>
                  </a:cubicBezTo>
                  <a:cubicBezTo>
                    <a:pt x="2325" y="301"/>
                    <a:pt x="2283" y="344"/>
                    <a:pt x="2283" y="396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22" y="668"/>
                    <a:pt x="2222" y="668"/>
                    <a:pt x="2222" y="668"/>
                  </a:cubicBezTo>
                  <a:cubicBezTo>
                    <a:pt x="2189" y="668"/>
                    <a:pt x="2162" y="641"/>
                    <a:pt x="2162" y="608"/>
                  </a:cubicBezTo>
                  <a:cubicBezTo>
                    <a:pt x="2162" y="180"/>
                    <a:pt x="2162" y="180"/>
                    <a:pt x="2162" y="180"/>
                  </a:cubicBezTo>
                  <a:cubicBezTo>
                    <a:pt x="2222" y="180"/>
                    <a:pt x="2222" y="180"/>
                    <a:pt x="2222" y="180"/>
                  </a:cubicBezTo>
                  <a:cubicBezTo>
                    <a:pt x="2243" y="180"/>
                    <a:pt x="2262" y="191"/>
                    <a:pt x="2273" y="207"/>
                  </a:cubicBezTo>
                  <a:cubicBezTo>
                    <a:pt x="2304" y="190"/>
                    <a:pt x="2340" y="180"/>
                    <a:pt x="2378" y="180"/>
                  </a:cubicBezTo>
                  <a:cubicBezTo>
                    <a:pt x="2439" y="180"/>
                    <a:pt x="2494" y="206"/>
                    <a:pt x="2533" y="246"/>
                  </a:cubicBezTo>
                  <a:cubicBezTo>
                    <a:pt x="2572" y="206"/>
                    <a:pt x="2628" y="180"/>
                    <a:pt x="2689" y="180"/>
                  </a:cubicBezTo>
                  <a:cubicBezTo>
                    <a:pt x="2808" y="180"/>
                    <a:pt x="2904" y="277"/>
                    <a:pt x="2904" y="396"/>
                  </a:cubicBezTo>
                  <a:close/>
                  <a:moveTo>
                    <a:pt x="464" y="180"/>
                  </a:moveTo>
                  <a:cubicBezTo>
                    <a:pt x="404" y="180"/>
                    <a:pt x="404" y="180"/>
                    <a:pt x="404" y="180"/>
                  </a:cubicBezTo>
                  <a:cubicBezTo>
                    <a:pt x="404" y="608"/>
                    <a:pt x="404" y="608"/>
                    <a:pt x="404" y="608"/>
                  </a:cubicBezTo>
                  <a:cubicBezTo>
                    <a:pt x="404" y="641"/>
                    <a:pt x="431" y="668"/>
                    <a:pt x="464" y="668"/>
                  </a:cubicBezTo>
                  <a:cubicBezTo>
                    <a:pt x="524" y="668"/>
                    <a:pt x="524" y="668"/>
                    <a:pt x="524" y="668"/>
                  </a:cubicBezTo>
                  <a:cubicBezTo>
                    <a:pt x="524" y="241"/>
                    <a:pt x="524" y="241"/>
                    <a:pt x="524" y="241"/>
                  </a:cubicBezTo>
                  <a:cubicBezTo>
                    <a:pt x="524" y="207"/>
                    <a:pt x="497" y="180"/>
                    <a:pt x="464" y="180"/>
                  </a:cubicBezTo>
                  <a:close/>
                  <a:moveTo>
                    <a:pt x="464" y="0"/>
                  </a:moveTo>
                  <a:cubicBezTo>
                    <a:pt x="426" y="0"/>
                    <a:pt x="396" y="30"/>
                    <a:pt x="396" y="68"/>
                  </a:cubicBezTo>
                  <a:cubicBezTo>
                    <a:pt x="396" y="105"/>
                    <a:pt x="426" y="136"/>
                    <a:pt x="464" y="136"/>
                  </a:cubicBezTo>
                  <a:cubicBezTo>
                    <a:pt x="502" y="136"/>
                    <a:pt x="532" y="105"/>
                    <a:pt x="532" y="68"/>
                  </a:cubicBezTo>
                  <a:cubicBezTo>
                    <a:pt x="532" y="30"/>
                    <a:pt x="502" y="0"/>
                    <a:pt x="464" y="0"/>
                  </a:cubicBezTo>
                  <a:close/>
                  <a:moveTo>
                    <a:pt x="336" y="668"/>
                  </a:moveTo>
                  <a:cubicBezTo>
                    <a:pt x="215" y="668"/>
                    <a:pt x="215" y="668"/>
                    <a:pt x="215" y="668"/>
                  </a:cubicBezTo>
                  <a:cubicBezTo>
                    <a:pt x="96" y="668"/>
                    <a:pt x="0" y="572"/>
                    <a:pt x="0" y="4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93" y="37"/>
                    <a:pt x="120" y="64"/>
                    <a:pt x="120" y="98"/>
                  </a:cubicBezTo>
                  <a:cubicBezTo>
                    <a:pt x="120" y="452"/>
                    <a:pt x="120" y="452"/>
                    <a:pt x="120" y="452"/>
                  </a:cubicBezTo>
                  <a:cubicBezTo>
                    <a:pt x="120" y="505"/>
                    <a:pt x="163" y="547"/>
                    <a:pt x="215" y="547"/>
                  </a:cubicBezTo>
                  <a:cubicBezTo>
                    <a:pt x="271" y="547"/>
                    <a:pt x="271" y="547"/>
                    <a:pt x="271" y="547"/>
                  </a:cubicBezTo>
                  <a:cubicBezTo>
                    <a:pt x="307" y="547"/>
                    <a:pt x="336" y="577"/>
                    <a:pt x="336" y="612"/>
                  </a:cubicBezTo>
                  <a:lnTo>
                    <a:pt x="336" y="66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31098"/>
              <a:endParaRPr lang="en-US" sz="1600">
                <a:solidFill>
                  <a:srgbClr val="000000"/>
                </a:solidFill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FFFFFF">
                    <a:alpha val="50000"/>
                  </a:srgbClr>
                </a:solidFill>
              </a:rPr>
              <a:t>Lithium Confidential</a:t>
            </a:r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FC102434-9BDE-AE42-8B55-441E3028B361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30238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-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5" y="1"/>
            <a:ext cx="8139545" cy="1103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7" name="Group 8"/>
          <p:cNvGrpSpPr>
            <a:grpSpLocks noChangeAspect="1"/>
          </p:cNvGrpSpPr>
          <p:nvPr userDrawn="1"/>
        </p:nvGrpSpPr>
        <p:grpSpPr bwMode="auto">
          <a:xfrm>
            <a:off x="552021" y="4750766"/>
            <a:ext cx="924357" cy="211904"/>
            <a:chOff x="293" y="283"/>
            <a:chExt cx="1317" cy="302"/>
          </a:xfrm>
        </p:grpSpPr>
        <p:sp>
          <p:nvSpPr>
            <p:cNvPr id="9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293" y="283"/>
              <a:ext cx="1317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31098"/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293" y="283"/>
              <a:ext cx="1317" cy="302"/>
            </a:xfrm>
            <a:custGeom>
              <a:avLst/>
              <a:gdLst/>
              <a:ahLst/>
              <a:cxnLst>
                <a:cxn ang="0">
                  <a:pos x="1443" y="180"/>
                </a:cxn>
                <a:cxn ang="0">
                  <a:pos x="1503" y="668"/>
                </a:cxn>
                <a:cxn ang="0">
                  <a:pos x="1564" y="241"/>
                </a:cxn>
                <a:cxn ang="0">
                  <a:pos x="1503" y="0"/>
                </a:cxn>
                <a:cxn ang="0">
                  <a:pos x="1503" y="136"/>
                </a:cxn>
                <a:cxn ang="0">
                  <a:pos x="1503" y="0"/>
                </a:cxn>
                <a:cxn ang="0">
                  <a:pos x="2017" y="180"/>
                </a:cxn>
                <a:cxn ang="0">
                  <a:pos x="2077" y="452"/>
                </a:cxn>
                <a:cxn ang="0">
                  <a:pos x="1645" y="452"/>
                </a:cxn>
                <a:cxn ang="0">
                  <a:pos x="1706" y="180"/>
                </a:cxn>
                <a:cxn ang="0">
                  <a:pos x="1766" y="452"/>
                </a:cxn>
                <a:cxn ang="0">
                  <a:pos x="1956" y="452"/>
                </a:cxn>
                <a:cxn ang="0">
                  <a:pos x="1358" y="396"/>
                </a:cxn>
                <a:cxn ang="0">
                  <a:pos x="1298" y="668"/>
                </a:cxn>
                <a:cxn ang="0">
                  <a:pos x="1237" y="396"/>
                </a:cxn>
                <a:cxn ang="0">
                  <a:pos x="1047" y="396"/>
                </a:cxn>
                <a:cxn ang="0">
                  <a:pos x="832" y="668"/>
                </a:cxn>
                <a:cxn ang="0">
                  <a:pos x="616" y="37"/>
                </a:cxn>
                <a:cxn ang="0">
                  <a:pos x="737" y="98"/>
                </a:cxn>
                <a:cxn ang="0">
                  <a:pos x="837" y="180"/>
                </a:cxn>
                <a:cxn ang="0">
                  <a:pos x="777" y="301"/>
                </a:cxn>
                <a:cxn ang="0">
                  <a:pos x="737" y="452"/>
                </a:cxn>
                <a:cxn ang="0">
                  <a:pos x="927" y="452"/>
                </a:cxn>
                <a:cxn ang="0">
                  <a:pos x="987" y="37"/>
                </a:cxn>
                <a:cxn ang="0">
                  <a:pos x="1047" y="202"/>
                </a:cxn>
                <a:cxn ang="0">
                  <a:pos x="1358" y="396"/>
                </a:cxn>
                <a:cxn ang="0">
                  <a:pos x="2904" y="668"/>
                </a:cxn>
                <a:cxn ang="0">
                  <a:pos x="2784" y="608"/>
                </a:cxn>
                <a:cxn ang="0">
                  <a:pos x="2689" y="301"/>
                </a:cxn>
                <a:cxn ang="0">
                  <a:pos x="2594" y="668"/>
                </a:cxn>
                <a:cxn ang="0">
                  <a:pos x="2530" y="668"/>
                </a:cxn>
                <a:cxn ang="0">
                  <a:pos x="2473" y="396"/>
                </a:cxn>
                <a:cxn ang="0">
                  <a:pos x="2283" y="396"/>
                </a:cxn>
                <a:cxn ang="0">
                  <a:pos x="2283" y="668"/>
                </a:cxn>
                <a:cxn ang="0">
                  <a:pos x="2222" y="668"/>
                </a:cxn>
                <a:cxn ang="0">
                  <a:pos x="2162" y="180"/>
                </a:cxn>
                <a:cxn ang="0">
                  <a:pos x="2273" y="207"/>
                </a:cxn>
                <a:cxn ang="0">
                  <a:pos x="2533" y="246"/>
                </a:cxn>
                <a:cxn ang="0">
                  <a:pos x="2904" y="396"/>
                </a:cxn>
                <a:cxn ang="0">
                  <a:pos x="404" y="180"/>
                </a:cxn>
                <a:cxn ang="0">
                  <a:pos x="464" y="668"/>
                </a:cxn>
                <a:cxn ang="0">
                  <a:pos x="524" y="241"/>
                </a:cxn>
                <a:cxn ang="0">
                  <a:pos x="464" y="0"/>
                </a:cxn>
                <a:cxn ang="0">
                  <a:pos x="464" y="136"/>
                </a:cxn>
                <a:cxn ang="0">
                  <a:pos x="464" y="0"/>
                </a:cxn>
                <a:cxn ang="0">
                  <a:pos x="215" y="668"/>
                </a:cxn>
                <a:cxn ang="0">
                  <a:pos x="0" y="37"/>
                </a:cxn>
                <a:cxn ang="0">
                  <a:pos x="120" y="98"/>
                </a:cxn>
                <a:cxn ang="0">
                  <a:pos x="215" y="547"/>
                </a:cxn>
                <a:cxn ang="0">
                  <a:pos x="336" y="612"/>
                </a:cxn>
              </a:cxnLst>
              <a:rect l="0" t="0" r="r" b="b"/>
              <a:pathLst>
                <a:path w="2904" h="668">
                  <a:moveTo>
                    <a:pt x="1503" y="180"/>
                  </a:moveTo>
                  <a:cubicBezTo>
                    <a:pt x="1443" y="180"/>
                    <a:pt x="1443" y="180"/>
                    <a:pt x="1443" y="180"/>
                  </a:cubicBezTo>
                  <a:cubicBezTo>
                    <a:pt x="1443" y="608"/>
                    <a:pt x="1443" y="608"/>
                    <a:pt x="1443" y="608"/>
                  </a:cubicBezTo>
                  <a:cubicBezTo>
                    <a:pt x="1443" y="641"/>
                    <a:pt x="1470" y="668"/>
                    <a:pt x="1503" y="668"/>
                  </a:cubicBezTo>
                  <a:cubicBezTo>
                    <a:pt x="1564" y="668"/>
                    <a:pt x="1564" y="668"/>
                    <a:pt x="1564" y="668"/>
                  </a:cubicBezTo>
                  <a:cubicBezTo>
                    <a:pt x="1564" y="241"/>
                    <a:pt x="1564" y="241"/>
                    <a:pt x="1564" y="241"/>
                  </a:cubicBezTo>
                  <a:cubicBezTo>
                    <a:pt x="1564" y="207"/>
                    <a:pt x="1537" y="180"/>
                    <a:pt x="1503" y="180"/>
                  </a:cubicBezTo>
                  <a:close/>
                  <a:moveTo>
                    <a:pt x="1503" y="0"/>
                  </a:moveTo>
                  <a:cubicBezTo>
                    <a:pt x="1466" y="0"/>
                    <a:pt x="1435" y="30"/>
                    <a:pt x="1435" y="68"/>
                  </a:cubicBezTo>
                  <a:cubicBezTo>
                    <a:pt x="1435" y="105"/>
                    <a:pt x="1466" y="136"/>
                    <a:pt x="1503" y="136"/>
                  </a:cubicBezTo>
                  <a:cubicBezTo>
                    <a:pt x="1541" y="136"/>
                    <a:pt x="1571" y="105"/>
                    <a:pt x="1571" y="68"/>
                  </a:cubicBezTo>
                  <a:cubicBezTo>
                    <a:pt x="1571" y="30"/>
                    <a:pt x="1541" y="0"/>
                    <a:pt x="1503" y="0"/>
                  </a:cubicBezTo>
                  <a:close/>
                  <a:moveTo>
                    <a:pt x="1956" y="180"/>
                  </a:moveTo>
                  <a:cubicBezTo>
                    <a:pt x="2017" y="180"/>
                    <a:pt x="2017" y="180"/>
                    <a:pt x="2017" y="180"/>
                  </a:cubicBezTo>
                  <a:cubicBezTo>
                    <a:pt x="2050" y="180"/>
                    <a:pt x="2077" y="207"/>
                    <a:pt x="2077" y="241"/>
                  </a:cubicBezTo>
                  <a:cubicBezTo>
                    <a:pt x="2077" y="452"/>
                    <a:pt x="2077" y="452"/>
                    <a:pt x="2077" y="452"/>
                  </a:cubicBezTo>
                  <a:cubicBezTo>
                    <a:pt x="2077" y="572"/>
                    <a:pt x="1980" y="668"/>
                    <a:pt x="1861" y="668"/>
                  </a:cubicBezTo>
                  <a:cubicBezTo>
                    <a:pt x="1742" y="668"/>
                    <a:pt x="1645" y="572"/>
                    <a:pt x="1645" y="452"/>
                  </a:cubicBezTo>
                  <a:cubicBezTo>
                    <a:pt x="1645" y="180"/>
                    <a:pt x="1645" y="180"/>
                    <a:pt x="1645" y="180"/>
                  </a:cubicBezTo>
                  <a:cubicBezTo>
                    <a:pt x="1706" y="180"/>
                    <a:pt x="1706" y="180"/>
                    <a:pt x="1706" y="180"/>
                  </a:cubicBezTo>
                  <a:cubicBezTo>
                    <a:pt x="1739" y="180"/>
                    <a:pt x="1766" y="207"/>
                    <a:pt x="1766" y="241"/>
                  </a:cubicBezTo>
                  <a:cubicBezTo>
                    <a:pt x="1766" y="452"/>
                    <a:pt x="1766" y="452"/>
                    <a:pt x="1766" y="452"/>
                  </a:cubicBezTo>
                  <a:cubicBezTo>
                    <a:pt x="1766" y="505"/>
                    <a:pt x="1809" y="547"/>
                    <a:pt x="1861" y="547"/>
                  </a:cubicBezTo>
                  <a:cubicBezTo>
                    <a:pt x="1914" y="547"/>
                    <a:pt x="1956" y="505"/>
                    <a:pt x="1956" y="452"/>
                  </a:cubicBezTo>
                  <a:lnTo>
                    <a:pt x="1956" y="180"/>
                  </a:lnTo>
                  <a:close/>
                  <a:moveTo>
                    <a:pt x="1358" y="396"/>
                  </a:moveTo>
                  <a:cubicBezTo>
                    <a:pt x="1358" y="668"/>
                    <a:pt x="1358" y="668"/>
                    <a:pt x="1358" y="668"/>
                  </a:cubicBezTo>
                  <a:cubicBezTo>
                    <a:pt x="1298" y="668"/>
                    <a:pt x="1298" y="668"/>
                    <a:pt x="1298" y="668"/>
                  </a:cubicBezTo>
                  <a:cubicBezTo>
                    <a:pt x="1264" y="668"/>
                    <a:pt x="1237" y="641"/>
                    <a:pt x="1237" y="608"/>
                  </a:cubicBezTo>
                  <a:cubicBezTo>
                    <a:pt x="1237" y="396"/>
                    <a:pt x="1237" y="396"/>
                    <a:pt x="1237" y="396"/>
                  </a:cubicBezTo>
                  <a:cubicBezTo>
                    <a:pt x="1237" y="344"/>
                    <a:pt x="1195" y="301"/>
                    <a:pt x="1142" y="301"/>
                  </a:cubicBezTo>
                  <a:cubicBezTo>
                    <a:pt x="1090" y="301"/>
                    <a:pt x="1047" y="344"/>
                    <a:pt x="1047" y="396"/>
                  </a:cubicBezTo>
                  <a:cubicBezTo>
                    <a:pt x="1047" y="452"/>
                    <a:pt x="1047" y="452"/>
                    <a:pt x="1047" y="452"/>
                  </a:cubicBezTo>
                  <a:cubicBezTo>
                    <a:pt x="1047" y="572"/>
                    <a:pt x="951" y="668"/>
                    <a:pt x="832" y="668"/>
                  </a:cubicBezTo>
                  <a:cubicBezTo>
                    <a:pt x="712" y="668"/>
                    <a:pt x="616" y="572"/>
                    <a:pt x="616" y="452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76" y="37"/>
                    <a:pt x="676" y="37"/>
                    <a:pt x="676" y="37"/>
                  </a:cubicBezTo>
                  <a:cubicBezTo>
                    <a:pt x="709" y="37"/>
                    <a:pt x="737" y="64"/>
                    <a:pt x="737" y="98"/>
                  </a:cubicBezTo>
                  <a:cubicBezTo>
                    <a:pt x="737" y="180"/>
                    <a:pt x="737" y="180"/>
                    <a:pt x="737" y="180"/>
                  </a:cubicBezTo>
                  <a:cubicBezTo>
                    <a:pt x="837" y="180"/>
                    <a:pt x="837" y="180"/>
                    <a:pt x="837" y="180"/>
                  </a:cubicBezTo>
                  <a:cubicBezTo>
                    <a:pt x="837" y="241"/>
                    <a:pt x="837" y="241"/>
                    <a:pt x="837" y="241"/>
                  </a:cubicBezTo>
                  <a:cubicBezTo>
                    <a:pt x="837" y="274"/>
                    <a:pt x="810" y="301"/>
                    <a:pt x="777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737" y="452"/>
                    <a:pt x="737" y="452"/>
                    <a:pt x="737" y="452"/>
                  </a:cubicBezTo>
                  <a:cubicBezTo>
                    <a:pt x="737" y="505"/>
                    <a:pt x="779" y="547"/>
                    <a:pt x="832" y="547"/>
                  </a:cubicBezTo>
                  <a:cubicBezTo>
                    <a:pt x="884" y="547"/>
                    <a:pt x="927" y="505"/>
                    <a:pt x="927" y="452"/>
                  </a:cubicBezTo>
                  <a:cubicBezTo>
                    <a:pt x="927" y="37"/>
                    <a:pt x="927" y="37"/>
                    <a:pt x="927" y="37"/>
                  </a:cubicBezTo>
                  <a:cubicBezTo>
                    <a:pt x="987" y="37"/>
                    <a:pt x="987" y="37"/>
                    <a:pt x="987" y="37"/>
                  </a:cubicBezTo>
                  <a:cubicBezTo>
                    <a:pt x="1020" y="37"/>
                    <a:pt x="1047" y="64"/>
                    <a:pt x="1047" y="98"/>
                  </a:cubicBezTo>
                  <a:cubicBezTo>
                    <a:pt x="1047" y="202"/>
                    <a:pt x="1047" y="202"/>
                    <a:pt x="1047" y="202"/>
                  </a:cubicBezTo>
                  <a:cubicBezTo>
                    <a:pt x="1076" y="188"/>
                    <a:pt x="1108" y="180"/>
                    <a:pt x="1142" y="180"/>
                  </a:cubicBezTo>
                  <a:cubicBezTo>
                    <a:pt x="1262" y="180"/>
                    <a:pt x="1358" y="277"/>
                    <a:pt x="1358" y="396"/>
                  </a:cubicBezTo>
                  <a:close/>
                  <a:moveTo>
                    <a:pt x="2904" y="396"/>
                  </a:moveTo>
                  <a:cubicBezTo>
                    <a:pt x="2904" y="668"/>
                    <a:pt x="2904" y="668"/>
                    <a:pt x="2904" y="668"/>
                  </a:cubicBezTo>
                  <a:cubicBezTo>
                    <a:pt x="2844" y="668"/>
                    <a:pt x="2844" y="668"/>
                    <a:pt x="2844" y="668"/>
                  </a:cubicBezTo>
                  <a:cubicBezTo>
                    <a:pt x="2811" y="668"/>
                    <a:pt x="2784" y="641"/>
                    <a:pt x="2784" y="608"/>
                  </a:cubicBezTo>
                  <a:cubicBezTo>
                    <a:pt x="2784" y="396"/>
                    <a:pt x="2784" y="396"/>
                    <a:pt x="2784" y="396"/>
                  </a:cubicBezTo>
                  <a:cubicBezTo>
                    <a:pt x="2784" y="344"/>
                    <a:pt x="2741" y="301"/>
                    <a:pt x="2689" y="301"/>
                  </a:cubicBezTo>
                  <a:cubicBezTo>
                    <a:pt x="2636" y="301"/>
                    <a:pt x="2594" y="344"/>
                    <a:pt x="2594" y="396"/>
                  </a:cubicBezTo>
                  <a:cubicBezTo>
                    <a:pt x="2594" y="668"/>
                    <a:pt x="2594" y="668"/>
                    <a:pt x="2594" y="668"/>
                  </a:cubicBezTo>
                  <a:cubicBezTo>
                    <a:pt x="2533" y="668"/>
                    <a:pt x="2533" y="668"/>
                    <a:pt x="2533" y="668"/>
                  </a:cubicBezTo>
                  <a:cubicBezTo>
                    <a:pt x="2532" y="668"/>
                    <a:pt x="2531" y="668"/>
                    <a:pt x="2530" y="668"/>
                  </a:cubicBezTo>
                  <a:cubicBezTo>
                    <a:pt x="2498" y="667"/>
                    <a:pt x="2473" y="640"/>
                    <a:pt x="2473" y="608"/>
                  </a:cubicBezTo>
                  <a:cubicBezTo>
                    <a:pt x="2473" y="396"/>
                    <a:pt x="2473" y="396"/>
                    <a:pt x="2473" y="396"/>
                  </a:cubicBezTo>
                  <a:cubicBezTo>
                    <a:pt x="2473" y="344"/>
                    <a:pt x="2430" y="301"/>
                    <a:pt x="2378" y="301"/>
                  </a:cubicBezTo>
                  <a:cubicBezTo>
                    <a:pt x="2325" y="301"/>
                    <a:pt x="2283" y="344"/>
                    <a:pt x="2283" y="396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22" y="668"/>
                    <a:pt x="2222" y="668"/>
                    <a:pt x="2222" y="668"/>
                  </a:cubicBezTo>
                  <a:cubicBezTo>
                    <a:pt x="2189" y="668"/>
                    <a:pt x="2162" y="641"/>
                    <a:pt x="2162" y="608"/>
                  </a:cubicBezTo>
                  <a:cubicBezTo>
                    <a:pt x="2162" y="180"/>
                    <a:pt x="2162" y="180"/>
                    <a:pt x="2162" y="180"/>
                  </a:cubicBezTo>
                  <a:cubicBezTo>
                    <a:pt x="2222" y="180"/>
                    <a:pt x="2222" y="180"/>
                    <a:pt x="2222" y="180"/>
                  </a:cubicBezTo>
                  <a:cubicBezTo>
                    <a:pt x="2243" y="180"/>
                    <a:pt x="2262" y="191"/>
                    <a:pt x="2273" y="207"/>
                  </a:cubicBezTo>
                  <a:cubicBezTo>
                    <a:pt x="2304" y="190"/>
                    <a:pt x="2340" y="180"/>
                    <a:pt x="2378" y="180"/>
                  </a:cubicBezTo>
                  <a:cubicBezTo>
                    <a:pt x="2439" y="180"/>
                    <a:pt x="2494" y="206"/>
                    <a:pt x="2533" y="246"/>
                  </a:cubicBezTo>
                  <a:cubicBezTo>
                    <a:pt x="2572" y="206"/>
                    <a:pt x="2628" y="180"/>
                    <a:pt x="2689" y="180"/>
                  </a:cubicBezTo>
                  <a:cubicBezTo>
                    <a:pt x="2808" y="180"/>
                    <a:pt x="2904" y="277"/>
                    <a:pt x="2904" y="396"/>
                  </a:cubicBezTo>
                  <a:close/>
                  <a:moveTo>
                    <a:pt x="464" y="180"/>
                  </a:moveTo>
                  <a:cubicBezTo>
                    <a:pt x="404" y="180"/>
                    <a:pt x="404" y="180"/>
                    <a:pt x="404" y="180"/>
                  </a:cubicBezTo>
                  <a:cubicBezTo>
                    <a:pt x="404" y="608"/>
                    <a:pt x="404" y="608"/>
                    <a:pt x="404" y="608"/>
                  </a:cubicBezTo>
                  <a:cubicBezTo>
                    <a:pt x="404" y="641"/>
                    <a:pt x="431" y="668"/>
                    <a:pt x="464" y="668"/>
                  </a:cubicBezTo>
                  <a:cubicBezTo>
                    <a:pt x="524" y="668"/>
                    <a:pt x="524" y="668"/>
                    <a:pt x="524" y="668"/>
                  </a:cubicBezTo>
                  <a:cubicBezTo>
                    <a:pt x="524" y="241"/>
                    <a:pt x="524" y="241"/>
                    <a:pt x="524" y="241"/>
                  </a:cubicBezTo>
                  <a:cubicBezTo>
                    <a:pt x="524" y="207"/>
                    <a:pt x="497" y="180"/>
                    <a:pt x="464" y="180"/>
                  </a:cubicBezTo>
                  <a:close/>
                  <a:moveTo>
                    <a:pt x="464" y="0"/>
                  </a:moveTo>
                  <a:cubicBezTo>
                    <a:pt x="426" y="0"/>
                    <a:pt x="396" y="30"/>
                    <a:pt x="396" y="68"/>
                  </a:cubicBezTo>
                  <a:cubicBezTo>
                    <a:pt x="396" y="105"/>
                    <a:pt x="426" y="136"/>
                    <a:pt x="464" y="136"/>
                  </a:cubicBezTo>
                  <a:cubicBezTo>
                    <a:pt x="502" y="136"/>
                    <a:pt x="532" y="105"/>
                    <a:pt x="532" y="68"/>
                  </a:cubicBezTo>
                  <a:cubicBezTo>
                    <a:pt x="532" y="30"/>
                    <a:pt x="502" y="0"/>
                    <a:pt x="464" y="0"/>
                  </a:cubicBezTo>
                  <a:close/>
                  <a:moveTo>
                    <a:pt x="336" y="668"/>
                  </a:moveTo>
                  <a:cubicBezTo>
                    <a:pt x="215" y="668"/>
                    <a:pt x="215" y="668"/>
                    <a:pt x="215" y="668"/>
                  </a:cubicBezTo>
                  <a:cubicBezTo>
                    <a:pt x="96" y="668"/>
                    <a:pt x="0" y="572"/>
                    <a:pt x="0" y="4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93" y="37"/>
                    <a:pt x="120" y="64"/>
                    <a:pt x="120" y="98"/>
                  </a:cubicBezTo>
                  <a:cubicBezTo>
                    <a:pt x="120" y="452"/>
                    <a:pt x="120" y="452"/>
                    <a:pt x="120" y="452"/>
                  </a:cubicBezTo>
                  <a:cubicBezTo>
                    <a:pt x="120" y="505"/>
                    <a:pt x="163" y="547"/>
                    <a:pt x="215" y="547"/>
                  </a:cubicBezTo>
                  <a:cubicBezTo>
                    <a:pt x="271" y="547"/>
                    <a:pt x="271" y="547"/>
                    <a:pt x="271" y="547"/>
                  </a:cubicBezTo>
                  <a:cubicBezTo>
                    <a:pt x="307" y="547"/>
                    <a:pt x="336" y="577"/>
                    <a:pt x="336" y="612"/>
                  </a:cubicBezTo>
                  <a:lnTo>
                    <a:pt x="336" y="66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31098"/>
              <a:endParaRPr lang="en-US" sz="1600">
                <a:solidFill>
                  <a:srgbClr val="000000"/>
                </a:solidFill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FFFFFF">
                    <a:alpha val="50000"/>
                  </a:srgbClr>
                </a:solidFill>
              </a:rPr>
              <a:t>Lithium Confidential</a:t>
            </a:r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FC102434-9BDE-AE42-8B55-441E3028B361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53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1059430"/>
            <a:ext cx="7328132" cy="302146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4800" b="0" i="0" baseline="0">
                <a:solidFill>
                  <a:srgbClr val="FFFFFF"/>
                </a:solidFill>
                <a:latin typeface="Lato Hairline"/>
                <a:cs typeface="Lato Hairline"/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39270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asic Text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3" y="1"/>
            <a:ext cx="8139545" cy="1103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EA4C9742-625B-4105-99D5-966A0D331A5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273" y="1313410"/>
            <a:ext cx="8139545" cy="32674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574711"/>
      </p:ext>
    </p:extLst>
  </p:cSld>
  <p:clrMapOvr>
    <a:masterClrMapping/>
  </p:clrMapOvr>
  <p:hf sldNum="0" hdr="0" ftr="0" dt="0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Only -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3" y="1"/>
            <a:ext cx="8139545" cy="1103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7" name="Group 8"/>
          <p:cNvGrpSpPr>
            <a:grpSpLocks noChangeAspect="1"/>
          </p:cNvGrpSpPr>
          <p:nvPr/>
        </p:nvGrpSpPr>
        <p:grpSpPr bwMode="auto">
          <a:xfrm>
            <a:off x="552019" y="4750766"/>
            <a:ext cx="924357" cy="211904"/>
            <a:chOff x="293" y="283"/>
            <a:chExt cx="1317" cy="302"/>
          </a:xfrm>
        </p:grpSpPr>
        <p:sp>
          <p:nvSpPr>
            <p:cNvPr id="9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293" y="283"/>
              <a:ext cx="1317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31098"/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293" y="283"/>
              <a:ext cx="1317" cy="302"/>
            </a:xfrm>
            <a:custGeom>
              <a:avLst/>
              <a:gdLst/>
              <a:ahLst/>
              <a:cxnLst>
                <a:cxn ang="0">
                  <a:pos x="1443" y="180"/>
                </a:cxn>
                <a:cxn ang="0">
                  <a:pos x="1503" y="668"/>
                </a:cxn>
                <a:cxn ang="0">
                  <a:pos x="1564" y="241"/>
                </a:cxn>
                <a:cxn ang="0">
                  <a:pos x="1503" y="0"/>
                </a:cxn>
                <a:cxn ang="0">
                  <a:pos x="1503" y="136"/>
                </a:cxn>
                <a:cxn ang="0">
                  <a:pos x="1503" y="0"/>
                </a:cxn>
                <a:cxn ang="0">
                  <a:pos x="2017" y="180"/>
                </a:cxn>
                <a:cxn ang="0">
                  <a:pos x="2077" y="452"/>
                </a:cxn>
                <a:cxn ang="0">
                  <a:pos x="1645" y="452"/>
                </a:cxn>
                <a:cxn ang="0">
                  <a:pos x="1706" y="180"/>
                </a:cxn>
                <a:cxn ang="0">
                  <a:pos x="1766" y="452"/>
                </a:cxn>
                <a:cxn ang="0">
                  <a:pos x="1956" y="452"/>
                </a:cxn>
                <a:cxn ang="0">
                  <a:pos x="1358" y="396"/>
                </a:cxn>
                <a:cxn ang="0">
                  <a:pos x="1298" y="668"/>
                </a:cxn>
                <a:cxn ang="0">
                  <a:pos x="1237" y="396"/>
                </a:cxn>
                <a:cxn ang="0">
                  <a:pos x="1047" y="396"/>
                </a:cxn>
                <a:cxn ang="0">
                  <a:pos x="832" y="668"/>
                </a:cxn>
                <a:cxn ang="0">
                  <a:pos x="616" y="37"/>
                </a:cxn>
                <a:cxn ang="0">
                  <a:pos x="737" y="98"/>
                </a:cxn>
                <a:cxn ang="0">
                  <a:pos x="837" y="180"/>
                </a:cxn>
                <a:cxn ang="0">
                  <a:pos x="777" y="301"/>
                </a:cxn>
                <a:cxn ang="0">
                  <a:pos x="737" y="452"/>
                </a:cxn>
                <a:cxn ang="0">
                  <a:pos x="927" y="452"/>
                </a:cxn>
                <a:cxn ang="0">
                  <a:pos x="987" y="37"/>
                </a:cxn>
                <a:cxn ang="0">
                  <a:pos x="1047" y="202"/>
                </a:cxn>
                <a:cxn ang="0">
                  <a:pos x="1358" y="396"/>
                </a:cxn>
                <a:cxn ang="0">
                  <a:pos x="2904" y="668"/>
                </a:cxn>
                <a:cxn ang="0">
                  <a:pos x="2784" y="608"/>
                </a:cxn>
                <a:cxn ang="0">
                  <a:pos x="2689" y="301"/>
                </a:cxn>
                <a:cxn ang="0">
                  <a:pos x="2594" y="668"/>
                </a:cxn>
                <a:cxn ang="0">
                  <a:pos x="2530" y="668"/>
                </a:cxn>
                <a:cxn ang="0">
                  <a:pos x="2473" y="396"/>
                </a:cxn>
                <a:cxn ang="0">
                  <a:pos x="2283" y="396"/>
                </a:cxn>
                <a:cxn ang="0">
                  <a:pos x="2283" y="668"/>
                </a:cxn>
                <a:cxn ang="0">
                  <a:pos x="2222" y="668"/>
                </a:cxn>
                <a:cxn ang="0">
                  <a:pos x="2162" y="180"/>
                </a:cxn>
                <a:cxn ang="0">
                  <a:pos x="2273" y="207"/>
                </a:cxn>
                <a:cxn ang="0">
                  <a:pos x="2533" y="246"/>
                </a:cxn>
                <a:cxn ang="0">
                  <a:pos x="2904" y="396"/>
                </a:cxn>
                <a:cxn ang="0">
                  <a:pos x="404" y="180"/>
                </a:cxn>
                <a:cxn ang="0">
                  <a:pos x="464" y="668"/>
                </a:cxn>
                <a:cxn ang="0">
                  <a:pos x="524" y="241"/>
                </a:cxn>
                <a:cxn ang="0">
                  <a:pos x="464" y="0"/>
                </a:cxn>
                <a:cxn ang="0">
                  <a:pos x="464" y="136"/>
                </a:cxn>
                <a:cxn ang="0">
                  <a:pos x="464" y="0"/>
                </a:cxn>
                <a:cxn ang="0">
                  <a:pos x="215" y="668"/>
                </a:cxn>
                <a:cxn ang="0">
                  <a:pos x="0" y="37"/>
                </a:cxn>
                <a:cxn ang="0">
                  <a:pos x="120" y="98"/>
                </a:cxn>
                <a:cxn ang="0">
                  <a:pos x="215" y="547"/>
                </a:cxn>
                <a:cxn ang="0">
                  <a:pos x="336" y="612"/>
                </a:cxn>
              </a:cxnLst>
              <a:rect l="0" t="0" r="r" b="b"/>
              <a:pathLst>
                <a:path w="2904" h="668">
                  <a:moveTo>
                    <a:pt x="1503" y="180"/>
                  </a:moveTo>
                  <a:cubicBezTo>
                    <a:pt x="1443" y="180"/>
                    <a:pt x="1443" y="180"/>
                    <a:pt x="1443" y="180"/>
                  </a:cubicBezTo>
                  <a:cubicBezTo>
                    <a:pt x="1443" y="608"/>
                    <a:pt x="1443" y="608"/>
                    <a:pt x="1443" y="608"/>
                  </a:cubicBezTo>
                  <a:cubicBezTo>
                    <a:pt x="1443" y="641"/>
                    <a:pt x="1470" y="668"/>
                    <a:pt x="1503" y="668"/>
                  </a:cubicBezTo>
                  <a:cubicBezTo>
                    <a:pt x="1564" y="668"/>
                    <a:pt x="1564" y="668"/>
                    <a:pt x="1564" y="668"/>
                  </a:cubicBezTo>
                  <a:cubicBezTo>
                    <a:pt x="1564" y="241"/>
                    <a:pt x="1564" y="241"/>
                    <a:pt x="1564" y="241"/>
                  </a:cubicBezTo>
                  <a:cubicBezTo>
                    <a:pt x="1564" y="207"/>
                    <a:pt x="1537" y="180"/>
                    <a:pt x="1503" y="180"/>
                  </a:cubicBezTo>
                  <a:close/>
                  <a:moveTo>
                    <a:pt x="1503" y="0"/>
                  </a:moveTo>
                  <a:cubicBezTo>
                    <a:pt x="1466" y="0"/>
                    <a:pt x="1435" y="30"/>
                    <a:pt x="1435" y="68"/>
                  </a:cubicBezTo>
                  <a:cubicBezTo>
                    <a:pt x="1435" y="105"/>
                    <a:pt x="1466" y="136"/>
                    <a:pt x="1503" y="136"/>
                  </a:cubicBezTo>
                  <a:cubicBezTo>
                    <a:pt x="1541" y="136"/>
                    <a:pt x="1571" y="105"/>
                    <a:pt x="1571" y="68"/>
                  </a:cubicBezTo>
                  <a:cubicBezTo>
                    <a:pt x="1571" y="30"/>
                    <a:pt x="1541" y="0"/>
                    <a:pt x="1503" y="0"/>
                  </a:cubicBezTo>
                  <a:close/>
                  <a:moveTo>
                    <a:pt x="1956" y="180"/>
                  </a:moveTo>
                  <a:cubicBezTo>
                    <a:pt x="2017" y="180"/>
                    <a:pt x="2017" y="180"/>
                    <a:pt x="2017" y="180"/>
                  </a:cubicBezTo>
                  <a:cubicBezTo>
                    <a:pt x="2050" y="180"/>
                    <a:pt x="2077" y="207"/>
                    <a:pt x="2077" y="241"/>
                  </a:cubicBezTo>
                  <a:cubicBezTo>
                    <a:pt x="2077" y="452"/>
                    <a:pt x="2077" y="452"/>
                    <a:pt x="2077" y="452"/>
                  </a:cubicBezTo>
                  <a:cubicBezTo>
                    <a:pt x="2077" y="572"/>
                    <a:pt x="1980" y="668"/>
                    <a:pt x="1861" y="668"/>
                  </a:cubicBezTo>
                  <a:cubicBezTo>
                    <a:pt x="1742" y="668"/>
                    <a:pt x="1645" y="572"/>
                    <a:pt x="1645" y="452"/>
                  </a:cubicBezTo>
                  <a:cubicBezTo>
                    <a:pt x="1645" y="180"/>
                    <a:pt x="1645" y="180"/>
                    <a:pt x="1645" y="180"/>
                  </a:cubicBezTo>
                  <a:cubicBezTo>
                    <a:pt x="1706" y="180"/>
                    <a:pt x="1706" y="180"/>
                    <a:pt x="1706" y="180"/>
                  </a:cubicBezTo>
                  <a:cubicBezTo>
                    <a:pt x="1739" y="180"/>
                    <a:pt x="1766" y="207"/>
                    <a:pt x="1766" y="241"/>
                  </a:cubicBezTo>
                  <a:cubicBezTo>
                    <a:pt x="1766" y="452"/>
                    <a:pt x="1766" y="452"/>
                    <a:pt x="1766" y="452"/>
                  </a:cubicBezTo>
                  <a:cubicBezTo>
                    <a:pt x="1766" y="505"/>
                    <a:pt x="1809" y="547"/>
                    <a:pt x="1861" y="547"/>
                  </a:cubicBezTo>
                  <a:cubicBezTo>
                    <a:pt x="1914" y="547"/>
                    <a:pt x="1956" y="505"/>
                    <a:pt x="1956" y="452"/>
                  </a:cubicBezTo>
                  <a:lnTo>
                    <a:pt x="1956" y="180"/>
                  </a:lnTo>
                  <a:close/>
                  <a:moveTo>
                    <a:pt x="1358" y="396"/>
                  </a:moveTo>
                  <a:cubicBezTo>
                    <a:pt x="1358" y="668"/>
                    <a:pt x="1358" y="668"/>
                    <a:pt x="1358" y="668"/>
                  </a:cubicBezTo>
                  <a:cubicBezTo>
                    <a:pt x="1298" y="668"/>
                    <a:pt x="1298" y="668"/>
                    <a:pt x="1298" y="668"/>
                  </a:cubicBezTo>
                  <a:cubicBezTo>
                    <a:pt x="1264" y="668"/>
                    <a:pt x="1237" y="641"/>
                    <a:pt x="1237" y="608"/>
                  </a:cubicBezTo>
                  <a:cubicBezTo>
                    <a:pt x="1237" y="396"/>
                    <a:pt x="1237" y="396"/>
                    <a:pt x="1237" y="396"/>
                  </a:cubicBezTo>
                  <a:cubicBezTo>
                    <a:pt x="1237" y="344"/>
                    <a:pt x="1195" y="301"/>
                    <a:pt x="1142" y="301"/>
                  </a:cubicBezTo>
                  <a:cubicBezTo>
                    <a:pt x="1090" y="301"/>
                    <a:pt x="1047" y="344"/>
                    <a:pt x="1047" y="396"/>
                  </a:cubicBezTo>
                  <a:cubicBezTo>
                    <a:pt x="1047" y="452"/>
                    <a:pt x="1047" y="452"/>
                    <a:pt x="1047" y="452"/>
                  </a:cubicBezTo>
                  <a:cubicBezTo>
                    <a:pt x="1047" y="572"/>
                    <a:pt x="951" y="668"/>
                    <a:pt x="832" y="668"/>
                  </a:cubicBezTo>
                  <a:cubicBezTo>
                    <a:pt x="712" y="668"/>
                    <a:pt x="616" y="572"/>
                    <a:pt x="616" y="452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76" y="37"/>
                    <a:pt x="676" y="37"/>
                    <a:pt x="676" y="37"/>
                  </a:cubicBezTo>
                  <a:cubicBezTo>
                    <a:pt x="709" y="37"/>
                    <a:pt x="737" y="64"/>
                    <a:pt x="737" y="98"/>
                  </a:cubicBezTo>
                  <a:cubicBezTo>
                    <a:pt x="737" y="180"/>
                    <a:pt x="737" y="180"/>
                    <a:pt x="737" y="180"/>
                  </a:cubicBezTo>
                  <a:cubicBezTo>
                    <a:pt x="837" y="180"/>
                    <a:pt x="837" y="180"/>
                    <a:pt x="837" y="180"/>
                  </a:cubicBezTo>
                  <a:cubicBezTo>
                    <a:pt x="837" y="241"/>
                    <a:pt x="837" y="241"/>
                    <a:pt x="837" y="241"/>
                  </a:cubicBezTo>
                  <a:cubicBezTo>
                    <a:pt x="837" y="274"/>
                    <a:pt x="810" y="301"/>
                    <a:pt x="777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737" y="452"/>
                    <a:pt x="737" y="452"/>
                    <a:pt x="737" y="452"/>
                  </a:cubicBezTo>
                  <a:cubicBezTo>
                    <a:pt x="737" y="505"/>
                    <a:pt x="779" y="547"/>
                    <a:pt x="832" y="547"/>
                  </a:cubicBezTo>
                  <a:cubicBezTo>
                    <a:pt x="884" y="547"/>
                    <a:pt x="927" y="505"/>
                    <a:pt x="927" y="452"/>
                  </a:cubicBezTo>
                  <a:cubicBezTo>
                    <a:pt x="927" y="37"/>
                    <a:pt x="927" y="37"/>
                    <a:pt x="927" y="37"/>
                  </a:cubicBezTo>
                  <a:cubicBezTo>
                    <a:pt x="987" y="37"/>
                    <a:pt x="987" y="37"/>
                    <a:pt x="987" y="37"/>
                  </a:cubicBezTo>
                  <a:cubicBezTo>
                    <a:pt x="1020" y="37"/>
                    <a:pt x="1047" y="64"/>
                    <a:pt x="1047" y="98"/>
                  </a:cubicBezTo>
                  <a:cubicBezTo>
                    <a:pt x="1047" y="202"/>
                    <a:pt x="1047" y="202"/>
                    <a:pt x="1047" y="202"/>
                  </a:cubicBezTo>
                  <a:cubicBezTo>
                    <a:pt x="1076" y="188"/>
                    <a:pt x="1108" y="180"/>
                    <a:pt x="1142" y="180"/>
                  </a:cubicBezTo>
                  <a:cubicBezTo>
                    <a:pt x="1262" y="180"/>
                    <a:pt x="1358" y="277"/>
                    <a:pt x="1358" y="396"/>
                  </a:cubicBezTo>
                  <a:close/>
                  <a:moveTo>
                    <a:pt x="2904" y="396"/>
                  </a:moveTo>
                  <a:cubicBezTo>
                    <a:pt x="2904" y="668"/>
                    <a:pt x="2904" y="668"/>
                    <a:pt x="2904" y="668"/>
                  </a:cubicBezTo>
                  <a:cubicBezTo>
                    <a:pt x="2844" y="668"/>
                    <a:pt x="2844" y="668"/>
                    <a:pt x="2844" y="668"/>
                  </a:cubicBezTo>
                  <a:cubicBezTo>
                    <a:pt x="2811" y="668"/>
                    <a:pt x="2784" y="641"/>
                    <a:pt x="2784" y="608"/>
                  </a:cubicBezTo>
                  <a:cubicBezTo>
                    <a:pt x="2784" y="396"/>
                    <a:pt x="2784" y="396"/>
                    <a:pt x="2784" y="396"/>
                  </a:cubicBezTo>
                  <a:cubicBezTo>
                    <a:pt x="2784" y="344"/>
                    <a:pt x="2741" y="301"/>
                    <a:pt x="2689" y="301"/>
                  </a:cubicBezTo>
                  <a:cubicBezTo>
                    <a:pt x="2636" y="301"/>
                    <a:pt x="2594" y="344"/>
                    <a:pt x="2594" y="396"/>
                  </a:cubicBezTo>
                  <a:cubicBezTo>
                    <a:pt x="2594" y="668"/>
                    <a:pt x="2594" y="668"/>
                    <a:pt x="2594" y="668"/>
                  </a:cubicBezTo>
                  <a:cubicBezTo>
                    <a:pt x="2533" y="668"/>
                    <a:pt x="2533" y="668"/>
                    <a:pt x="2533" y="668"/>
                  </a:cubicBezTo>
                  <a:cubicBezTo>
                    <a:pt x="2532" y="668"/>
                    <a:pt x="2531" y="668"/>
                    <a:pt x="2530" y="668"/>
                  </a:cubicBezTo>
                  <a:cubicBezTo>
                    <a:pt x="2498" y="667"/>
                    <a:pt x="2473" y="640"/>
                    <a:pt x="2473" y="608"/>
                  </a:cubicBezTo>
                  <a:cubicBezTo>
                    <a:pt x="2473" y="396"/>
                    <a:pt x="2473" y="396"/>
                    <a:pt x="2473" y="396"/>
                  </a:cubicBezTo>
                  <a:cubicBezTo>
                    <a:pt x="2473" y="344"/>
                    <a:pt x="2430" y="301"/>
                    <a:pt x="2378" y="301"/>
                  </a:cubicBezTo>
                  <a:cubicBezTo>
                    <a:pt x="2325" y="301"/>
                    <a:pt x="2283" y="344"/>
                    <a:pt x="2283" y="396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22" y="668"/>
                    <a:pt x="2222" y="668"/>
                    <a:pt x="2222" y="668"/>
                  </a:cubicBezTo>
                  <a:cubicBezTo>
                    <a:pt x="2189" y="668"/>
                    <a:pt x="2162" y="641"/>
                    <a:pt x="2162" y="608"/>
                  </a:cubicBezTo>
                  <a:cubicBezTo>
                    <a:pt x="2162" y="180"/>
                    <a:pt x="2162" y="180"/>
                    <a:pt x="2162" y="180"/>
                  </a:cubicBezTo>
                  <a:cubicBezTo>
                    <a:pt x="2222" y="180"/>
                    <a:pt x="2222" y="180"/>
                    <a:pt x="2222" y="180"/>
                  </a:cubicBezTo>
                  <a:cubicBezTo>
                    <a:pt x="2243" y="180"/>
                    <a:pt x="2262" y="191"/>
                    <a:pt x="2273" y="207"/>
                  </a:cubicBezTo>
                  <a:cubicBezTo>
                    <a:pt x="2304" y="190"/>
                    <a:pt x="2340" y="180"/>
                    <a:pt x="2378" y="180"/>
                  </a:cubicBezTo>
                  <a:cubicBezTo>
                    <a:pt x="2439" y="180"/>
                    <a:pt x="2494" y="206"/>
                    <a:pt x="2533" y="246"/>
                  </a:cubicBezTo>
                  <a:cubicBezTo>
                    <a:pt x="2572" y="206"/>
                    <a:pt x="2628" y="180"/>
                    <a:pt x="2689" y="180"/>
                  </a:cubicBezTo>
                  <a:cubicBezTo>
                    <a:pt x="2808" y="180"/>
                    <a:pt x="2904" y="277"/>
                    <a:pt x="2904" y="396"/>
                  </a:cubicBezTo>
                  <a:close/>
                  <a:moveTo>
                    <a:pt x="464" y="180"/>
                  </a:moveTo>
                  <a:cubicBezTo>
                    <a:pt x="404" y="180"/>
                    <a:pt x="404" y="180"/>
                    <a:pt x="404" y="180"/>
                  </a:cubicBezTo>
                  <a:cubicBezTo>
                    <a:pt x="404" y="608"/>
                    <a:pt x="404" y="608"/>
                    <a:pt x="404" y="608"/>
                  </a:cubicBezTo>
                  <a:cubicBezTo>
                    <a:pt x="404" y="641"/>
                    <a:pt x="431" y="668"/>
                    <a:pt x="464" y="668"/>
                  </a:cubicBezTo>
                  <a:cubicBezTo>
                    <a:pt x="524" y="668"/>
                    <a:pt x="524" y="668"/>
                    <a:pt x="524" y="668"/>
                  </a:cubicBezTo>
                  <a:cubicBezTo>
                    <a:pt x="524" y="241"/>
                    <a:pt x="524" y="241"/>
                    <a:pt x="524" y="241"/>
                  </a:cubicBezTo>
                  <a:cubicBezTo>
                    <a:pt x="524" y="207"/>
                    <a:pt x="497" y="180"/>
                    <a:pt x="464" y="180"/>
                  </a:cubicBezTo>
                  <a:close/>
                  <a:moveTo>
                    <a:pt x="464" y="0"/>
                  </a:moveTo>
                  <a:cubicBezTo>
                    <a:pt x="426" y="0"/>
                    <a:pt x="396" y="30"/>
                    <a:pt x="396" y="68"/>
                  </a:cubicBezTo>
                  <a:cubicBezTo>
                    <a:pt x="396" y="105"/>
                    <a:pt x="426" y="136"/>
                    <a:pt x="464" y="136"/>
                  </a:cubicBezTo>
                  <a:cubicBezTo>
                    <a:pt x="502" y="136"/>
                    <a:pt x="532" y="105"/>
                    <a:pt x="532" y="68"/>
                  </a:cubicBezTo>
                  <a:cubicBezTo>
                    <a:pt x="532" y="30"/>
                    <a:pt x="502" y="0"/>
                    <a:pt x="464" y="0"/>
                  </a:cubicBezTo>
                  <a:close/>
                  <a:moveTo>
                    <a:pt x="336" y="668"/>
                  </a:moveTo>
                  <a:cubicBezTo>
                    <a:pt x="215" y="668"/>
                    <a:pt x="215" y="668"/>
                    <a:pt x="215" y="668"/>
                  </a:cubicBezTo>
                  <a:cubicBezTo>
                    <a:pt x="96" y="668"/>
                    <a:pt x="0" y="572"/>
                    <a:pt x="0" y="4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93" y="37"/>
                    <a:pt x="120" y="64"/>
                    <a:pt x="120" y="98"/>
                  </a:cubicBezTo>
                  <a:cubicBezTo>
                    <a:pt x="120" y="452"/>
                    <a:pt x="120" y="452"/>
                    <a:pt x="120" y="452"/>
                  </a:cubicBezTo>
                  <a:cubicBezTo>
                    <a:pt x="120" y="505"/>
                    <a:pt x="163" y="547"/>
                    <a:pt x="215" y="547"/>
                  </a:cubicBezTo>
                  <a:cubicBezTo>
                    <a:pt x="271" y="547"/>
                    <a:pt x="271" y="547"/>
                    <a:pt x="271" y="547"/>
                  </a:cubicBezTo>
                  <a:cubicBezTo>
                    <a:pt x="307" y="547"/>
                    <a:pt x="336" y="577"/>
                    <a:pt x="336" y="612"/>
                  </a:cubicBezTo>
                  <a:lnTo>
                    <a:pt x="336" y="66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31098"/>
              <a:endParaRPr lang="en-US" sz="1600">
                <a:solidFill>
                  <a:srgbClr val="000000"/>
                </a:solidFill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EA4C9742-625B-4105-99D5-966A0D331A5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114273"/>
      </p:ext>
    </p:extLst>
  </p:cSld>
  <p:clrMapOvr>
    <a:masterClrMapping/>
  </p:clrMapOvr>
  <p:hf sldNum="0" hdr="0" ftr="0" dt="0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Only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3" y="1"/>
            <a:ext cx="8139545" cy="110353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7" name="Group 8"/>
          <p:cNvGrpSpPr>
            <a:grpSpLocks noChangeAspect="1"/>
          </p:cNvGrpSpPr>
          <p:nvPr/>
        </p:nvGrpSpPr>
        <p:grpSpPr bwMode="auto">
          <a:xfrm>
            <a:off x="552019" y="4750766"/>
            <a:ext cx="924357" cy="211904"/>
            <a:chOff x="293" y="283"/>
            <a:chExt cx="1317" cy="302"/>
          </a:xfrm>
        </p:grpSpPr>
        <p:sp>
          <p:nvSpPr>
            <p:cNvPr id="9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293" y="283"/>
              <a:ext cx="1317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31098"/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293" y="283"/>
              <a:ext cx="1317" cy="302"/>
            </a:xfrm>
            <a:custGeom>
              <a:avLst/>
              <a:gdLst/>
              <a:ahLst/>
              <a:cxnLst>
                <a:cxn ang="0">
                  <a:pos x="1443" y="180"/>
                </a:cxn>
                <a:cxn ang="0">
                  <a:pos x="1503" y="668"/>
                </a:cxn>
                <a:cxn ang="0">
                  <a:pos x="1564" y="241"/>
                </a:cxn>
                <a:cxn ang="0">
                  <a:pos x="1503" y="0"/>
                </a:cxn>
                <a:cxn ang="0">
                  <a:pos x="1503" y="136"/>
                </a:cxn>
                <a:cxn ang="0">
                  <a:pos x="1503" y="0"/>
                </a:cxn>
                <a:cxn ang="0">
                  <a:pos x="2017" y="180"/>
                </a:cxn>
                <a:cxn ang="0">
                  <a:pos x="2077" y="452"/>
                </a:cxn>
                <a:cxn ang="0">
                  <a:pos x="1645" y="452"/>
                </a:cxn>
                <a:cxn ang="0">
                  <a:pos x="1706" y="180"/>
                </a:cxn>
                <a:cxn ang="0">
                  <a:pos x="1766" y="452"/>
                </a:cxn>
                <a:cxn ang="0">
                  <a:pos x="1956" y="452"/>
                </a:cxn>
                <a:cxn ang="0">
                  <a:pos x="1358" y="396"/>
                </a:cxn>
                <a:cxn ang="0">
                  <a:pos x="1298" y="668"/>
                </a:cxn>
                <a:cxn ang="0">
                  <a:pos x="1237" y="396"/>
                </a:cxn>
                <a:cxn ang="0">
                  <a:pos x="1047" y="396"/>
                </a:cxn>
                <a:cxn ang="0">
                  <a:pos x="832" y="668"/>
                </a:cxn>
                <a:cxn ang="0">
                  <a:pos x="616" y="37"/>
                </a:cxn>
                <a:cxn ang="0">
                  <a:pos x="737" y="98"/>
                </a:cxn>
                <a:cxn ang="0">
                  <a:pos x="837" y="180"/>
                </a:cxn>
                <a:cxn ang="0">
                  <a:pos x="777" y="301"/>
                </a:cxn>
                <a:cxn ang="0">
                  <a:pos x="737" y="452"/>
                </a:cxn>
                <a:cxn ang="0">
                  <a:pos x="927" y="452"/>
                </a:cxn>
                <a:cxn ang="0">
                  <a:pos x="987" y="37"/>
                </a:cxn>
                <a:cxn ang="0">
                  <a:pos x="1047" y="202"/>
                </a:cxn>
                <a:cxn ang="0">
                  <a:pos x="1358" y="396"/>
                </a:cxn>
                <a:cxn ang="0">
                  <a:pos x="2904" y="668"/>
                </a:cxn>
                <a:cxn ang="0">
                  <a:pos x="2784" y="608"/>
                </a:cxn>
                <a:cxn ang="0">
                  <a:pos x="2689" y="301"/>
                </a:cxn>
                <a:cxn ang="0">
                  <a:pos x="2594" y="668"/>
                </a:cxn>
                <a:cxn ang="0">
                  <a:pos x="2530" y="668"/>
                </a:cxn>
                <a:cxn ang="0">
                  <a:pos x="2473" y="396"/>
                </a:cxn>
                <a:cxn ang="0">
                  <a:pos x="2283" y="396"/>
                </a:cxn>
                <a:cxn ang="0">
                  <a:pos x="2283" y="668"/>
                </a:cxn>
                <a:cxn ang="0">
                  <a:pos x="2222" y="668"/>
                </a:cxn>
                <a:cxn ang="0">
                  <a:pos x="2162" y="180"/>
                </a:cxn>
                <a:cxn ang="0">
                  <a:pos x="2273" y="207"/>
                </a:cxn>
                <a:cxn ang="0">
                  <a:pos x="2533" y="246"/>
                </a:cxn>
                <a:cxn ang="0">
                  <a:pos x="2904" y="396"/>
                </a:cxn>
                <a:cxn ang="0">
                  <a:pos x="404" y="180"/>
                </a:cxn>
                <a:cxn ang="0">
                  <a:pos x="464" y="668"/>
                </a:cxn>
                <a:cxn ang="0">
                  <a:pos x="524" y="241"/>
                </a:cxn>
                <a:cxn ang="0">
                  <a:pos x="464" y="0"/>
                </a:cxn>
                <a:cxn ang="0">
                  <a:pos x="464" y="136"/>
                </a:cxn>
                <a:cxn ang="0">
                  <a:pos x="464" y="0"/>
                </a:cxn>
                <a:cxn ang="0">
                  <a:pos x="215" y="668"/>
                </a:cxn>
                <a:cxn ang="0">
                  <a:pos x="0" y="37"/>
                </a:cxn>
                <a:cxn ang="0">
                  <a:pos x="120" y="98"/>
                </a:cxn>
                <a:cxn ang="0">
                  <a:pos x="215" y="547"/>
                </a:cxn>
                <a:cxn ang="0">
                  <a:pos x="336" y="612"/>
                </a:cxn>
              </a:cxnLst>
              <a:rect l="0" t="0" r="r" b="b"/>
              <a:pathLst>
                <a:path w="2904" h="668">
                  <a:moveTo>
                    <a:pt x="1503" y="180"/>
                  </a:moveTo>
                  <a:cubicBezTo>
                    <a:pt x="1443" y="180"/>
                    <a:pt x="1443" y="180"/>
                    <a:pt x="1443" y="180"/>
                  </a:cubicBezTo>
                  <a:cubicBezTo>
                    <a:pt x="1443" y="608"/>
                    <a:pt x="1443" y="608"/>
                    <a:pt x="1443" y="608"/>
                  </a:cubicBezTo>
                  <a:cubicBezTo>
                    <a:pt x="1443" y="641"/>
                    <a:pt x="1470" y="668"/>
                    <a:pt x="1503" y="668"/>
                  </a:cubicBezTo>
                  <a:cubicBezTo>
                    <a:pt x="1564" y="668"/>
                    <a:pt x="1564" y="668"/>
                    <a:pt x="1564" y="668"/>
                  </a:cubicBezTo>
                  <a:cubicBezTo>
                    <a:pt x="1564" y="241"/>
                    <a:pt x="1564" y="241"/>
                    <a:pt x="1564" y="241"/>
                  </a:cubicBezTo>
                  <a:cubicBezTo>
                    <a:pt x="1564" y="207"/>
                    <a:pt x="1537" y="180"/>
                    <a:pt x="1503" y="180"/>
                  </a:cubicBezTo>
                  <a:close/>
                  <a:moveTo>
                    <a:pt x="1503" y="0"/>
                  </a:moveTo>
                  <a:cubicBezTo>
                    <a:pt x="1466" y="0"/>
                    <a:pt x="1435" y="30"/>
                    <a:pt x="1435" y="68"/>
                  </a:cubicBezTo>
                  <a:cubicBezTo>
                    <a:pt x="1435" y="105"/>
                    <a:pt x="1466" y="136"/>
                    <a:pt x="1503" y="136"/>
                  </a:cubicBezTo>
                  <a:cubicBezTo>
                    <a:pt x="1541" y="136"/>
                    <a:pt x="1571" y="105"/>
                    <a:pt x="1571" y="68"/>
                  </a:cubicBezTo>
                  <a:cubicBezTo>
                    <a:pt x="1571" y="30"/>
                    <a:pt x="1541" y="0"/>
                    <a:pt x="1503" y="0"/>
                  </a:cubicBezTo>
                  <a:close/>
                  <a:moveTo>
                    <a:pt x="1956" y="180"/>
                  </a:moveTo>
                  <a:cubicBezTo>
                    <a:pt x="2017" y="180"/>
                    <a:pt x="2017" y="180"/>
                    <a:pt x="2017" y="180"/>
                  </a:cubicBezTo>
                  <a:cubicBezTo>
                    <a:pt x="2050" y="180"/>
                    <a:pt x="2077" y="207"/>
                    <a:pt x="2077" y="241"/>
                  </a:cubicBezTo>
                  <a:cubicBezTo>
                    <a:pt x="2077" y="452"/>
                    <a:pt x="2077" y="452"/>
                    <a:pt x="2077" y="452"/>
                  </a:cubicBezTo>
                  <a:cubicBezTo>
                    <a:pt x="2077" y="572"/>
                    <a:pt x="1980" y="668"/>
                    <a:pt x="1861" y="668"/>
                  </a:cubicBezTo>
                  <a:cubicBezTo>
                    <a:pt x="1742" y="668"/>
                    <a:pt x="1645" y="572"/>
                    <a:pt x="1645" y="452"/>
                  </a:cubicBezTo>
                  <a:cubicBezTo>
                    <a:pt x="1645" y="180"/>
                    <a:pt x="1645" y="180"/>
                    <a:pt x="1645" y="180"/>
                  </a:cubicBezTo>
                  <a:cubicBezTo>
                    <a:pt x="1706" y="180"/>
                    <a:pt x="1706" y="180"/>
                    <a:pt x="1706" y="180"/>
                  </a:cubicBezTo>
                  <a:cubicBezTo>
                    <a:pt x="1739" y="180"/>
                    <a:pt x="1766" y="207"/>
                    <a:pt x="1766" y="241"/>
                  </a:cubicBezTo>
                  <a:cubicBezTo>
                    <a:pt x="1766" y="452"/>
                    <a:pt x="1766" y="452"/>
                    <a:pt x="1766" y="452"/>
                  </a:cubicBezTo>
                  <a:cubicBezTo>
                    <a:pt x="1766" y="505"/>
                    <a:pt x="1809" y="547"/>
                    <a:pt x="1861" y="547"/>
                  </a:cubicBezTo>
                  <a:cubicBezTo>
                    <a:pt x="1914" y="547"/>
                    <a:pt x="1956" y="505"/>
                    <a:pt x="1956" y="452"/>
                  </a:cubicBezTo>
                  <a:lnTo>
                    <a:pt x="1956" y="180"/>
                  </a:lnTo>
                  <a:close/>
                  <a:moveTo>
                    <a:pt x="1358" y="396"/>
                  </a:moveTo>
                  <a:cubicBezTo>
                    <a:pt x="1358" y="668"/>
                    <a:pt x="1358" y="668"/>
                    <a:pt x="1358" y="668"/>
                  </a:cubicBezTo>
                  <a:cubicBezTo>
                    <a:pt x="1298" y="668"/>
                    <a:pt x="1298" y="668"/>
                    <a:pt x="1298" y="668"/>
                  </a:cubicBezTo>
                  <a:cubicBezTo>
                    <a:pt x="1264" y="668"/>
                    <a:pt x="1237" y="641"/>
                    <a:pt x="1237" y="608"/>
                  </a:cubicBezTo>
                  <a:cubicBezTo>
                    <a:pt x="1237" y="396"/>
                    <a:pt x="1237" y="396"/>
                    <a:pt x="1237" y="396"/>
                  </a:cubicBezTo>
                  <a:cubicBezTo>
                    <a:pt x="1237" y="344"/>
                    <a:pt x="1195" y="301"/>
                    <a:pt x="1142" y="301"/>
                  </a:cubicBezTo>
                  <a:cubicBezTo>
                    <a:pt x="1090" y="301"/>
                    <a:pt x="1047" y="344"/>
                    <a:pt x="1047" y="396"/>
                  </a:cubicBezTo>
                  <a:cubicBezTo>
                    <a:pt x="1047" y="452"/>
                    <a:pt x="1047" y="452"/>
                    <a:pt x="1047" y="452"/>
                  </a:cubicBezTo>
                  <a:cubicBezTo>
                    <a:pt x="1047" y="572"/>
                    <a:pt x="951" y="668"/>
                    <a:pt x="832" y="668"/>
                  </a:cubicBezTo>
                  <a:cubicBezTo>
                    <a:pt x="712" y="668"/>
                    <a:pt x="616" y="572"/>
                    <a:pt x="616" y="452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76" y="37"/>
                    <a:pt x="676" y="37"/>
                    <a:pt x="676" y="37"/>
                  </a:cubicBezTo>
                  <a:cubicBezTo>
                    <a:pt x="709" y="37"/>
                    <a:pt x="737" y="64"/>
                    <a:pt x="737" y="98"/>
                  </a:cubicBezTo>
                  <a:cubicBezTo>
                    <a:pt x="737" y="180"/>
                    <a:pt x="737" y="180"/>
                    <a:pt x="737" y="180"/>
                  </a:cubicBezTo>
                  <a:cubicBezTo>
                    <a:pt x="837" y="180"/>
                    <a:pt x="837" y="180"/>
                    <a:pt x="837" y="180"/>
                  </a:cubicBezTo>
                  <a:cubicBezTo>
                    <a:pt x="837" y="241"/>
                    <a:pt x="837" y="241"/>
                    <a:pt x="837" y="241"/>
                  </a:cubicBezTo>
                  <a:cubicBezTo>
                    <a:pt x="837" y="274"/>
                    <a:pt x="810" y="301"/>
                    <a:pt x="777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737" y="452"/>
                    <a:pt x="737" y="452"/>
                    <a:pt x="737" y="452"/>
                  </a:cubicBezTo>
                  <a:cubicBezTo>
                    <a:pt x="737" y="505"/>
                    <a:pt x="779" y="547"/>
                    <a:pt x="832" y="547"/>
                  </a:cubicBezTo>
                  <a:cubicBezTo>
                    <a:pt x="884" y="547"/>
                    <a:pt x="927" y="505"/>
                    <a:pt x="927" y="452"/>
                  </a:cubicBezTo>
                  <a:cubicBezTo>
                    <a:pt x="927" y="37"/>
                    <a:pt x="927" y="37"/>
                    <a:pt x="927" y="37"/>
                  </a:cubicBezTo>
                  <a:cubicBezTo>
                    <a:pt x="987" y="37"/>
                    <a:pt x="987" y="37"/>
                    <a:pt x="987" y="37"/>
                  </a:cubicBezTo>
                  <a:cubicBezTo>
                    <a:pt x="1020" y="37"/>
                    <a:pt x="1047" y="64"/>
                    <a:pt x="1047" y="98"/>
                  </a:cubicBezTo>
                  <a:cubicBezTo>
                    <a:pt x="1047" y="202"/>
                    <a:pt x="1047" y="202"/>
                    <a:pt x="1047" y="202"/>
                  </a:cubicBezTo>
                  <a:cubicBezTo>
                    <a:pt x="1076" y="188"/>
                    <a:pt x="1108" y="180"/>
                    <a:pt x="1142" y="180"/>
                  </a:cubicBezTo>
                  <a:cubicBezTo>
                    <a:pt x="1262" y="180"/>
                    <a:pt x="1358" y="277"/>
                    <a:pt x="1358" y="396"/>
                  </a:cubicBezTo>
                  <a:close/>
                  <a:moveTo>
                    <a:pt x="2904" y="396"/>
                  </a:moveTo>
                  <a:cubicBezTo>
                    <a:pt x="2904" y="668"/>
                    <a:pt x="2904" y="668"/>
                    <a:pt x="2904" y="668"/>
                  </a:cubicBezTo>
                  <a:cubicBezTo>
                    <a:pt x="2844" y="668"/>
                    <a:pt x="2844" y="668"/>
                    <a:pt x="2844" y="668"/>
                  </a:cubicBezTo>
                  <a:cubicBezTo>
                    <a:pt x="2811" y="668"/>
                    <a:pt x="2784" y="641"/>
                    <a:pt x="2784" y="608"/>
                  </a:cubicBezTo>
                  <a:cubicBezTo>
                    <a:pt x="2784" y="396"/>
                    <a:pt x="2784" y="396"/>
                    <a:pt x="2784" y="396"/>
                  </a:cubicBezTo>
                  <a:cubicBezTo>
                    <a:pt x="2784" y="344"/>
                    <a:pt x="2741" y="301"/>
                    <a:pt x="2689" y="301"/>
                  </a:cubicBezTo>
                  <a:cubicBezTo>
                    <a:pt x="2636" y="301"/>
                    <a:pt x="2594" y="344"/>
                    <a:pt x="2594" y="396"/>
                  </a:cubicBezTo>
                  <a:cubicBezTo>
                    <a:pt x="2594" y="668"/>
                    <a:pt x="2594" y="668"/>
                    <a:pt x="2594" y="668"/>
                  </a:cubicBezTo>
                  <a:cubicBezTo>
                    <a:pt x="2533" y="668"/>
                    <a:pt x="2533" y="668"/>
                    <a:pt x="2533" y="668"/>
                  </a:cubicBezTo>
                  <a:cubicBezTo>
                    <a:pt x="2532" y="668"/>
                    <a:pt x="2531" y="668"/>
                    <a:pt x="2530" y="668"/>
                  </a:cubicBezTo>
                  <a:cubicBezTo>
                    <a:pt x="2498" y="667"/>
                    <a:pt x="2473" y="640"/>
                    <a:pt x="2473" y="608"/>
                  </a:cubicBezTo>
                  <a:cubicBezTo>
                    <a:pt x="2473" y="396"/>
                    <a:pt x="2473" y="396"/>
                    <a:pt x="2473" y="396"/>
                  </a:cubicBezTo>
                  <a:cubicBezTo>
                    <a:pt x="2473" y="344"/>
                    <a:pt x="2430" y="301"/>
                    <a:pt x="2378" y="301"/>
                  </a:cubicBezTo>
                  <a:cubicBezTo>
                    <a:pt x="2325" y="301"/>
                    <a:pt x="2283" y="344"/>
                    <a:pt x="2283" y="396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22" y="668"/>
                    <a:pt x="2222" y="668"/>
                    <a:pt x="2222" y="668"/>
                  </a:cubicBezTo>
                  <a:cubicBezTo>
                    <a:pt x="2189" y="668"/>
                    <a:pt x="2162" y="641"/>
                    <a:pt x="2162" y="608"/>
                  </a:cubicBezTo>
                  <a:cubicBezTo>
                    <a:pt x="2162" y="180"/>
                    <a:pt x="2162" y="180"/>
                    <a:pt x="2162" y="180"/>
                  </a:cubicBezTo>
                  <a:cubicBezTo>
                    <a:pt x="2222" y="180"/>
                    <a:pt x="2222" y="180"/>
                    <a:pt x="2222" y="180"/>
                  </a:cubicBezTo>
                  <a:cubicBezTo>
                    <a:pt x="2243" y="180"/>
                    <a:pt x="2262" y="191"/>
                    <a:pt x="2273" y="207"/>
                  </a:cubicBezTo>
                  <a:cubicBezTo>
                    <a:pt x="2304" y="190"/>
                    <a:pt x="2340" y="180"/>
                    <a:pt x="2378" y="180"/>
                  </a:cubicBezTo>
                  <a:cubicBezTo>
                    <a:pt x="2439" y="180"/>
                    <a:pt x="2494" y="206"/>
                    <a:pt x="2533" y="246"/>
                  </a:cubicBezTo>
                  <a:cubicBezTo>
                    <a:pt x="2572" y="206"/>
                    <a:pt x="2628" y="180"/>
                    <a:pt x="2689" y="180"/>
                  </a:cubicBezTo>
                  <a:cubicBezTo>
                    <a:pt x="2808" y="180"/>
                    <a:pt x="2904" y="277"/>
                    <a:pt x="2904" y="396"/>
                  </a:cubicBezTo>
                  <a:close/>
                  <a:moveTo>
                    <a:pt x="464" y="180"/>
                  </a:moveTo>
                  <a:cubicBezTo>
                    <a:pt x="404" y="180"/>
                    <a:pt x="404" y="180"/>
                    <a:pt x="404" y="180"/>
                  </a:cubicBezTo>
                  <a:cubicBezTo>
                    <a:pt x="404" y="608"/>
                    <a:pt x="404" y="608"/>
                    <a:pt x="404" y="608"/>
                  </a:cubicBezTo>
                  <a:cubicBezTo>
                    <a:pt x="404" y="641"/>
                    <a:pt x="431" y="668"/>
                    <a:pt x="464" y="668"/>
                  </a:cubicBezTo>
                  <a:cubicBezTo>
                    <a:pt x="524" y="668"/>
                    <a:pt x="524" y="668"/>
                    <a:pt x="524" y="668"/>
                  </a:cubicBezTo>
                  <a:cubicBezTo>
                    <a:pt x="524" y="241"/>
                    <a:pt x="524" y="241"/>
                    <a:pt x="524" y="241"/>
                  </a:cubicBezTo>
                  <a:cubicBezTo>
                    <a:pt x="524" y="207"/>
                    <a:pt x="497" y="180"/>
                    <a:pt x="464" y="180"/>
                  </a:cubicBezTo>
                  <a:close/>
                  <a:moveTo>
                    <a:pt x="464" y="0"/>
                  </a:moveTo>
                  <a:cubicBezTo>
                    <a:pt x="426" y="0"/>
                    <a:pt x="396" y="30"/>
                    <a:pt x="396" y="68"/>
                  </a:cubicBezTo>
                  <a:cubicBezTo>
                    <a:pt x="396" y="105"/>
                    <a:pt x="426" y="136"/>
                    <a:pt x="464" y="136"/>
                  </a:cubicBezTo>
                  <a:cubicBezTo>
                    <a:pt x="502" y="136"/>
                    <a:pt x="532" y="105"/>
                    <a:pt x="532" y="68"/>
                  </a:cubicBezTo>
                  <a:cubicBezTo>
                    <a:pt x="532" y="30"/>
                    <a:pt x="502" y="0"/>
                    <a:pt x="464" y="0"/>
                  </a:cubicBezTo>
                  <a:close/>
                  <a:moveTo>
                    <a:pt x="336" y="668"/>
                  </a:moveTo>
                  <a:cubicBezTo>
                    <a:pt x="215" y="668"/>
                    <a:pt x="215" y="668"/>
                    <a:pt x="215" y="668"/>
                  </a:cubicBezTo>
                  <a:cubicBezTo>
                    <a:pt x="96" y="668"/>
                    <a:pt x="0" y="572"/>
                    <a:pt x="0" y="4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93" y="37"/>
                    <a:pt x="120" y="64"/>
                    <a:pt x="120" y="98"/>
                  </a:cubicBezTo>
                  <a:cubicBezTo>
                    <a:pt x="120" y="452"/>
                    <a:pt x="120" y="452"/>
                    <a:pt x="120" y="452"/>
                  </a:cubicBezTo>
                  <a:cubicBezTo>
                    <a:pt x="120" y="505"/>
                    <a:pt x="163" y="547"/>
                    <a:pt x="215" y="547"/>
                  </a:cubicBezTo>
                  <a:cubicBezTo>
                    <a:pt x="271" y="547"/>
                    <a:pt x="271" y="547"/>
                    <a:pt x="271" y="547"/>
                  </a:cubicBezTo>
                  <a:cubicBezTo>
                    <a:pt x="307" y="547"/>
                    <a:pt x="336" y="577"/>
                    <a:pt x="336" y="612"/>
                  </a:cubicBezTo>
                  <a:lnTo>
                    <a:pt x="336" y="66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31098"/>
              <a:endParaRPr lang="en-US" sz="1600">
                <a:solidFill>
                  <a:srgbClr val="000000"/>
                </a:solidFill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EA4C9742-625B-4105-99D5-966A0D331A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845444"/>
      </p:ext>
    </p:extLst>
  </p:cSld>
  <p:clrMapOvr>
    <a:masterClrMapping/>
  </p:clrMapOvr>
  <p:hf sldNum="0" hdr="0" ftr="0" dt="0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ithiu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rgbClr val="184877"/>
              </a:gs>
              <a:gs pos="100000">
                <a:srgbClr val="468CB4"/>
              </a:gs>
            </a:gsLst>
            <a:lin ang="3780000" scaled="0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 descr="iStock_000021209748Large.jpg"/>
          <p:cNvPicPr>
            <a:picLocks noChangeAspect="1"/>
          </p:cNvPicPr>
          <p:nvPr userDrawn="1"/>
        </p:nvPicPr>
        <p:blipFill rotWithShape="1">
          <a:blip r:embed="rId2" cstate="screen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2650" y="742952"/>
            <a:ext cx="6899306" cy="1957388"/>
          </a:xfrm>
        </p:spPr>
        <p:txBody>
          <a:bodyPr>
            <a:normAutofit/>
          </a:bodyPr>
          <a:lstStyle>
            <a:lvl1pPr>
              <a:defRPr sz="5400" b="0" i="0" cap="none"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2650" y="2705100"/>
            <a:ext cx="5518150" cy="131445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2651" y="4767263"/>
            <a:ext cx="1748568" cy="273844"/>
          </a:xfrm>
        </p:spPr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80872" y="4767263"/>
            <a:ext cx="1199508" cy="273844"/>
          </a:xfrm>
        </p:spPr>
        <p:txBody>
          <a:bodyPr/>
          <a:lstStyle>
            <a:lvl1pPr algn="l">
              <a:defRPr/>
            </a:lvl1pPr>
          </a:lstStyle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Li+K-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56" y="4626123"/>
            <a:ext cx="2005439" cy="2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81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Klou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rgbClr val="184877"/>
              </a:gs>
              <a:gs pos="100000">
                <a:srgbClr val="468CB4"/>
              </a:gs>
            </a:gsLst>
            <a:lin ang="3780000" scaled="0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13" y="0"/>
            <a:ext cx="91567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3281" y="742952"/>
            <a:ext cx="6898675" cy="1957388"/>
          </a:xfrm>
        </p:spPr>
        <p:txBody>
          <a:bodyPr>
            <a:normAutofit/>
          </a:bodyPr>
          <a:lstStyle>
            <a:lvl1pPr>
              <a:defRPr sz="5400" b="0" i="0" cap="none"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2650" y="2705100"/>
            <a:ext cx="5518150" cy="131445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2651" y="4767263"/>
            <a:ext cx="1748568" cy="273844"/>
          </a:xfrm>
        </p:spPr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80872" y="4767263"/>
            <a:ext cx="1199508" cy="273844"/>
          </a:xfrm>
        </p:spPr>
        <p:txBody>
          <a:bodyPr/>
          <a:lstStyle>
            <a:lvl1pPr algn="l">
              <a:defRPr/>
            </a:lvl1pPr>
          </a:lstStyle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0" name="Picture 9" descr="WHlogolockup.pn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55" y="4519839"/>
            <a:ext cx="2095756" cy="41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58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1"/>
            <a:ext cx="7328132" cy="56489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029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124201" y="2009181"/>
            <a:ext cx="5092700" cy="112514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1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2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921450" y="1589508"/>
            <a:ext cx="1964485" cy="1964485"/>
          </a:xfrm>
          <a:prstGeom prst="ellipse">
            <a:avLst/>
          </a:prstGeom>
          <a:solidFill>
            <a:srgbClr val="FFFFFF">
              <a:alpha val="70000"/>
            </a:srgb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097281" y="1858645"/>
            <a:ext cx="1540631" cy="1365250"/>
          </a:xfrm>
        </p:spPr>
        <p:txBody>
          <a:bodyPr anchor="ctr">
            <a:noAutofit/>
          </a:bodyPr>
          <a:lstStyle>
            <a:lvl1pPr marL="0" indent="0" algn="ctr">
              <a:buNone/>
              <a:defRPr sz="9600">
                <a:solidFill>
                  <a:srgbClr val="329BC7"/>
                </a:solidFill>
              </a:defRPr>
            </a:lvl1pPr>
            <a:lvl2pPr marL="457146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902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4421" y="96210"/>
            <a:ext cx="491212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64063" y="1028701"/>
            <a:ext cx="3738563" cy="3362325"/>
          </a:xfrm>
        </p:spPr>
        <p:txBody>
          <a:bodyPr/>
          <a:lstStyle>
            <a:lvl1pPr>
              <a:spcBef>
                <a:spcPts val="1176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2" name="Content Placeholder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81055" y="954088"/>
            <a:ext cx="6545119" cy="35306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-955675" y="1200149"/>
            <a:ext cx="4481513" cy="279241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54846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441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-1663233" y="-333692"/>
            <a:ext cx="5795664" cy="5801996"/>
          </a:xfrm>
          <a:prstGeom prst="ellipse">
            <a:avLst/>
          </a:prstGeom>
          <a:solidFill>
            <a:srgbClr val="329BC7">
              <a:alpha val="30000"/>
            </a:srgbClr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8215" y="96210"/>
            <a:ext cx="5144534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64063" y="1028701"/>
            <a:ext cx="3738563" cy="3362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154846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233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 descr="macbook_pro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768" y="987502"/>
            <a:ext cx="3573224" cy="19274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macbook_pro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3516" y="987502"/>
            <a:ext cx="3573224" cy="19274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3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5176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514237" y="1117602"/>
            <a:ext cx="2458720" cy="1530349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5198761" y="1117602"/>
            <a:ext cx="2458720" cy="1530349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12813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575176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605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88769" y="294252"/>
            <a:ext cx="7328132" cy="233994"/>
          </a:xfrm>
        </p:spPr>
        <p:txBody>
          <a:bodyPr>
            <a:noAutofit/>
          </a:bodyPr>
          <a:lstStyle>
            <a:lvl1pPr algn="ctr">
              <a:defRPr sz="1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927905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3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5176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625918" y="783202"/>
            <a:ext cx="2163762" cy="216612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5318919" y="783202"/>
            <a:ext cx="2163762" cy="216612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12813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575176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499992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4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361758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368460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3817405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5810142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6259087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12814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68460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810142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55840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3191070"/>
            <a:ext cx="9144000" cy="19524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6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4564064" y="862566"/>
            <a:ext cx="1388515" cy="277052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4697709" y="1266415"/>
            <a:ext cx="1062058" cy="1893825"/>
          </a:xfrm>
          <a:prstGeom prst="rect">
            <a:avLst/>
          </a:prstGeom>
          <a:solidFill>
            <a:srgbClr val="252525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A4A4A"/>
              </a:solidFill>
            </a:endParaRPr>
          </a:p>
        </p:txBody>
      </p:sp>
      <p:pic>
        <p:nvPicPr>
          <p:cNvPr id="15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882916" y="862566"/>
            <a:ext cx="1388515" cy="277052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013782" y="1266264"/>
            <a:ext cx="1062058" cy="1893825"/>
          </a:xfrm>
          <a:prstGeom prst="rect">
            <a:avLst/>
          </a:prstGeom>
          <a:solidFill>
            <a:srgbClr val="252525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A4A4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Lithium | Klout - Confidential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187893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187893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5860942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860942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3533960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006443" y="1268253"/>
            <a:ext cx="1071766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4690503" y="1268253"/>
            <a:ext cx="1071766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90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3191070"/>
            <a:ext cx="9144000" cy="19524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2635150" y="862566"/>
            <a:ext cx="1388515" cy="277052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2762250" y="1266264"/>
            <a:ext cx="1069974" cy="1893825"/>
          </a:xfrm>
          <a:prstGeom prst="rect">
            <a:avLst/>
          </a:prstGeom>
          <a:solidFill>
            <a:schemeClr val="tx1">
              <a:lumMod val="50000"/>
            </a:schemeClr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A4A4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Lithium | Klout - Confidential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40128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40128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3533960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768600" y="1268253"/>
            <a:ext cx="1058819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428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2696473"/>
            <a:ext cx="9144000" cy="24470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 flipH="1" flipV="1">
            <a:off x="6400801" y="3166881"/>
            <a:ext cx="506601" cy="312920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2279554" y="3166881"/>
            <a:ext cx="463647" cy="312920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4564063" y="3006118"/>
            <a:ext cx="0" cy="417964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554" y="742950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Lithium | Klout - Confidential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72459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998180" y="910006"/>
            <a:ext cx="3145302" cy="1962912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439616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4243640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7072403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3481788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310551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722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17" y="1843107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05862" y="2490858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2813" y="1995507"/>
            <a:ext cx="3136158" cy="19812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5487989" y="186004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0" y="1149"/>
            <a:ext cx="9144000" cy="1393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Right Triangle 34"/>
          <p:cNvSpPr/>
          <p:nvPr userDrawn="1"/>
        </p:nvSpPr>
        <p:spPr>
          <a:xfrm rot="5400000">
            <a:off x="1828800" y="1355529"/>
            <a:ext cx="306294" cy="306294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Date Placeholder 2"/>
          <p:cNvSpPr>
            <a:spLocks noGrp="1"/>
          </p:cNvSpPr>
          <p:nvPr>
            <p:ph type="dt" sz="half" idx="10"/>
          </p:nvPr>
        </p:nvSpPr>
        <p:spPr>
          <a:xfrm>
            <a:off x="6511429" y="4767263"/>
            <a:ext cx="1708150" cy="273844"/>
          </a:xfrm>
        </p:spPr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0170" y="4767263"/>
            <a:ext cx="1663700" cy="273844"/>
          </a:xfrm>
        </p:spPr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6669172" y="2490858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7251299" y="186004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905862" y="3702053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5487989" y="3071238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6669172" y="3702053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7251299" y="3071238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211669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89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17" y="1843107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2813" y="1995507"/>
            <a:ext cx="3136158" cy="19812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0" y="1149"/>
            <a:ext cx="9144000" cy="1393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Right Triangle 34"/>
          <p:cNvSpPr/>
          <p:nvPr userDrawn="1"/>
        </p:nvSpPr>
        <p:spPr>
          <a:xfrm rot="5400000">
            <a:off x="1828800" y="1355529"/>
            <a:ext cx="306294" cy="306294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Date Placeholder 2"/>
          <p:cNvSpPr>
            <a:spLocks noGrp="1"/>
          </p:cNvSpPr>
          <p:nvPr>
            <p:ph type="dt" sz="half" idx="10"/>
          </p:nvPr>
        </p:nvSpPr>
        <p:spPr>
          <a:xfrm>
            <a:off x="6511429" y="4767263"/>
            <a:ext cx="1708150" cy="273844"/>
          </a:xfrm>
        </p:spPr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0169" y="4767263"/>
            <a:ext cx="1663700" cy="273844"/>
          </a:xfrm>
        </p:spPr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211669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956247" y="1657350"/>
            <a:ext cx="3260653" cy="2733675"/>
          </a:xfrm>
        </p:spPr>
        <p:txBody>
          <a:bodyPr/>
          <a:lstStyle>
            <a:lvl1pPr>
              <a:spcBef>
                <a:spcPts val="1176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416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1748176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5034705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910609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910609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5197138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97138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904241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912813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3398541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5885854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75246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075246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560973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048287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048287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596090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831948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2176679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3521410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4872600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Oval 27"/>
          <p:cNvSpPr/>
          <p:nvPr userDrawn="1"/>
        </p:nvSpPr>
        <p:spPr>
          <a:xfrm>
            <a:off x="6210871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 Placeholder 3"/>
          <p:cNvSpPr>
            <a:spLocks noGrp="1"/>
          </p:cNvSpPr>
          <p:nvPr userDrawn="1">
            <p:ph type="body" sz="quarter" idx="13"/>
          </p:nvPr>
        </p:nvSpPr>
        <p:spPr>
          <a:xfrm>
            <a:off x="879449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9449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560973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258372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258372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4920101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920101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2224180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224180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8464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7710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1526501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2871232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4215963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5567153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 Placeholder 3"/>
          <p:cNvSpPr>
            <a:spLocks noGrp="1"/>
          </p:cNvSpPr>
          <p:nvPr userDrawn="1">
            <p:ph type="body" sz="quarter" idx="13"/>
          </p:nvPr>
        </p:nvSpPr>
        <p:spPr>
          <a:xfrm>
            <a:off x="1574002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574002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4255526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255526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5614654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614654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2918733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918733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163813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912814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5912614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3411921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75246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048287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833510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0" y="3103564"/>
            <a:ext cx="9144000" cy="203993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738416"/>
            <a:ext cx="7328132" cy="19539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665293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7432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934" y="96210"/>
            <a:ext cx="4668267" cy="55453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71087" y="4767263"/>
            <a:ext cx="1743507" cy="273844"/>
          </a:xfrm>
        </p:spPr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476942" y="4767263"/>
            <a:ext cx="885825" cy="273844"/>
          </a:xfrm>
        </p:spPr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72934" y="1068387"/>
            <a:ext cx="4643967" cy="3479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66700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515617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60583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400800" y="0"/>
            <a:ext cx="27432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159" y="96210"/>
            <a:ext cx="4668267" cy="56338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2814" y="1068387"/>
            <a:ext cx="4643967" cy="3479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982925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07153" y="4767263"/>
            <a:ext cx="1743507" cy="273844"/>
          </a:xfrm>
        </p:spPr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13008" y="4767263"/>
            <a:ext cx="885825" cy="273844"/>
          </a:xfrm>
        </p:spPr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3851683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02321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579938" y="0"/>
            <a:ext cx="4564063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51" y="96210"/>
            <a:ext cx="4140955" cy="56261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8651" y="1068387"/>
            <a:ext cx="4110398" cy="3479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68761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2859" y="4767263"/>
            <a:ext cx="1504552" cy="273844"/>
          </a:xfrm>
        </p:spPr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60338" y="4767263"/>
            <a:ext cx="420388" cy="273844"/>
          </a:xfrm>
        </p:spPr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2475463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378183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4564063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6168" y="96210"/>
            <a:ext cx="4031122" cy="55818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775779" y="1068387"/>
            <a:ext cx="4001376" cy="3479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5254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60580" y="4767263"/>
            <a:ext cx="1504552" cy="273844"/>
          </a:xfrm>
        </p:spPr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8059" y="4767263"/>
            <a:ext cx="420388" cy="273844"/>
          </a:xfrm>
        </p:spPr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7073184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54456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1059430"/>
            <a:ext cx="7328132" cy="302146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4800" b="0" i="0" baseline="0">
                <a:solidFill>
                  <a:srgbClr val="FFFFFF"/>
                </a:solidFill>
                <a:latin typeface="Lato Light"/>
                <a:cs typeface="Lato Light"/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926273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1059430"/>
            <a:ext cx="7328132" cy="302146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b="0" i="0" baseline="0">
                <a:solidFill>
                  <a:srgbClr val="FFFFFF"/>
                </a:solidFill>
                <a:latin typeface="Lato Light"/>
                <a:cs typeface="Lato Light"/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622183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88769" y="96210"/>
            <a:ext cx="7328132" cy="561069"/>
          </a:xfrm>
        </p:spPr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7986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769" y="289857"/>
            <a:ext cx="7328132" cy="233994"/>
          </a:xfrm>
        </p:spPr>
        <p:txBody>
          <a:bodyPr vert="horz"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29572"/>
      </p:ext>
    </p:extLst>
  </p:cSld>
  <p:clrMapOvr>
    <a:masterClrMapping/>
  </p:clrMapOvr>
  <p:transition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35319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769" y="105831"/>
            <a:ext cx="7328132" cy="556674"/>
          </a:xfrm>
        </p:spPr>
        <p:txBody>
          <a:bodyPr vert="horz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329408" y="668804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543775"/>
      </p:ext>
    </p:extLst>
  </p:cSld>
  <p:clrMapOvr>
    <a:masterClrMapping/>
  </p:clrMapOvr>
  <p:transition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-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5" y="1"/>
            <a:ext cx="8139545" cy="1103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7" name="Group 8"/>
          <p:cNvGrpSpPr>
            <a:grpSpLocks noChangeAspect="1"/>
          </p:cNvGrpSpPr>
          <p:nvPr userDrawn="1"/>
        </p:nvGrpSpPr>
        <p:grpSpPr bwMode="auto">
          <a:xfrm>
            <a:off x="552021" y="4750766"/>
            <a:ext cx="924357" cy="211904"/>
            <a:chOff x="293" y="283"/>
            <a:chExt cx="1317" cy="302"/>
          </a:xfrm>
        </p:grpSpPr>
        <p:sp>
          <p:nvSpPr>
            <p:cNvPr id="9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293" y="283"/>
              <a:ext cx="1317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31098"/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293" y="283"/>
              <a:ext cx="1317" cy="302"/>
            </a:xfrm>
            <a:custGeom>
              <a:avLst/>
              <a:gdLst/>
              <a:ahLst/>
              <a:cxnLst>
                <a:cxn ang="0">
                  <a:pos x="1443" y="180"/>
                </a:cxn>
                <a:cxn ang="0">
                  <a:pos x="1503" y="668"/>
                </a:cxn>
                <a:cxn ang="0">
                  <a:pos x="1564" y="241"/>
                </a:cxn>
                <a:cxn ang="0">
                  <a:pos x="1503" y="0"/>
                </a:cxn>
                <a:cxn ang="0">
                  <a:pos x="1503" y="136"/>
                </a:cxn>
                <a:cxn ang="0">
                  <a:pos x="1503" y="0"/>
                </a:cxn>
                <a:cxn ang="0">
                  <a:pos x="2017" y="180"/>
                </a:cxn>
                <a:cxn ang="0">
                  <a:pos x="2077" y="452"/>
                </a:cxn>
                <a:cxn ang="0">
                  <a:pos x="1645" y="452"/>
                </a:cxn>
                <a:cxn ang="0">
                  <a:pos x="1706" y="180"/>
                </a:cxn>
                <a:cxn ang="0">
                  <a:pos x="1766" y="452"/>
                </a:cxn>
                <a:cxn ang="0">
                  <a:pos x="1956" y="452"/>
                </a:cxn>
                <a:cxn ang="0">
                  <a:pos x="1358" y="396"/>
                </a:cxn>
                <a:cxn ang="0">
                  <a:pos x="1298" y="668"/>
                </a:cxn>
                <a:cxn ang="0">
                  <a:pos x="1237" y="396"/>
                </a:cxn>
                <a:cxn ang="0">
                  <a:pos x="1047" y="396"/>
                </a:cxn>
                <a:cxn ang="0">
                  <a:pos x="832" y="668"/>
                </a:cxn>
                <a:cxn ang="0">
                  <a:pos x="616" y="37"/>
                </a:cxn>
                <a:cxn ang="0">
                  <a:pos x="737" y="98"/>
                </a:cxn>
                <a:cxn ang="0">
                  <a:pos x="837" y="180"/>
                </a:cxn>
                <a:cxn ang="0">
                  <a:pos x="777" y="301"/>
                </a:cxn>
                <a:cxn ang="0">
                  <a:pos x="737" y="452"/>
                </a:cxn>
                <a:cxn ang="0">
                  <a:pos x="927" y="452"/>
                </a:cxn>
                <a:cxn ang="0">
                  <a:pos x="987" y="37"/>
                </a:cxn>
                <a:cxn ang="0">
                  <a:pos x="1047" y="202"/>
                </a:cxn>
                <a:cxn ang="0">
                  <a:pos x="1358" y="396"/>
                </a:cxn>
                <a:cxn ang="0">
                  <a:pos x="2904" y="668"/>
                </a:cxn>
                <a:cxn ang="0">
                  <a:pos x="2784" y="608"/>
                </a:cxn>
                <a:cxn ang="0">
                  <a:pos x="2689" y="301"/>
                </a:cxn>
                <a:cxn ang="0">
                  <a:pos x="2594" y="668"/>
                </a:cxn>
                <a:cxn ang="0">
                  <a:pos x="2530" y="668"/>
                </a:cxn>
                <a:cxn ang="0">
                  <a:pos x="2473" y="396"/>
                </a:cxn>
                <a:cxn ang="0">
                  <a:pos x="2283" y="396"/>
                </a:cxn>
                <a:cxn ang="0">
                  <a:pos x="2283" y="668"/>
                </a:cxn>
                <a:cxn ang="0">
                  <a:pos x="2222" y="668"/>
                </a:cxn>
                <a:cxn ang="0">
                  <a:pos x="2162" y="180"/>
                </a:cxn>
                <a:cxn ang="0">
                  <a:pos x="2273" y="207"/>
                </a:cxn>
                <a:cxn ang="0">
                  <a:pos x="2533" y="246"/>
                </a:cxn>
                <a:cxn ang="0">
                  <a:pos x="2904" y="396"/>
                </a:cxn>
                <a:cxn ang="0">
                  <a:pos x="404" y="180"/>
                </a:cxn>
                <a:cxn ang="0">
                  <a:pos x="464" y="668"/>
                </a:cxn>
                <a:cxn ang="0">
                  <a:pos x="524" y="241"/>
                </a:cxn>
                <a:cxn ang="0">
                  <a:pos x="464" y="0"/>
                </a:cxn>
                <a:cxn ang="0">
                  <a:pos x="464" y="136"/>
                </a:cxn>
                <a:cxn ang="0">
                  <a:pos x="464" y="0"/>
                </a:cxn>
                <a:cxn ang="0">
                  <a:pos x="215" y="668"/>
                </a:cxn>
                <a:cxn ang="0">
                  <a:pos x="0" y="37"/>
                </a:cxn>
                <a:cxn ang="0">
                  <a:pos x="120" y="98"/>
                </a:cxn>
                <a:cxn ang="0">
                  <a:pos x="215" y="547"/>
                </a:cxn>
                <a:cxn ang="0">
                  <a:pos x="336" y="612"/>
                </a:cxn>
              </a:cxnLst>
              <a:rect l="0" t="0" r="r" b="b"/>
              <a:pathLst>
                <a:path w="2904" h="668">
                  <a:moveTo>
                    <a:pt x="1503" y="180"/>
                  </a:moveTo>
                  <a:cubicBezTo>
                    <a:pt x="1443" y="180"/>
                    <a:pt x="1443" y="180"/>
                    <a:pt x="1443" y="180"/>
                  </a:cubicBezTo>
                  <a:cubicBezTo>
                    <a:pt x="1443" y="608"/>
                    <a:pt x="1443" y="608"/>
                    <a:pt x="1443" y="608"/>
                  </a:cubicBezTo>
                  <a:cubicBezTo>
                    <a:pt x="1443" y="641"/>
                    <a:pt x="1470" y="668"/>
                    <a:pt x="1503" y="668"/>
                  </a:cubicBezTo>
                  <a:cubicBezTo>
                    <a:pt x="1564" y="668"/>
                    <a:pt x="1564" y="668"/>
                    <a:pt x="1564" y="668"/>
                  </a:cubicBezTo>
                  <a:cubicBezTo>
                    <a:pt x="1564" y="241"/>
                    <a:pt x="1564" y="241"/>
                    <a:pt x="1564" y="241"/>
                  </a:cubicBezTo>
                  <a:cubicBezTo>
                    <a:pt x="1564" y="207"/>
                    <a:pt x="1537" y="180"/>
                    <a:pt x="1503" y="180"/>
                  </a:cubicBezTo>
                  <a:close/>
                  <a:moveTo>
                    <a:pt x="1503" y="0"/>
                  </a:moveTo>
                  <a:cubicBezTo>
                    <a:pt x="1466" y="0"/>
                    <a:pt x="1435" y="30"/>
                    <a:pt x="1435" y="68"/>
                  </a:cubicBezTo>
                  <a:cubicBezTo>
                    <a:pt x="1435" y="105"/>
                    <a:pt x="1466" y="136"/>
                    <a:pt x="1503" y="136"/>
                  </a:cubicBezTo>
                  <a:cubicBezTo>
                    <a:pt x="1541" y="136"/>
                    <a:pt x="1571" y="105"/>
                    <a:pt x="1571" y="68"/>
                  </a:cubicBezTo>
                  <a:cubicBezTo>
                    <a:pt x="1571" y="30"/>
                    <a:pt x="1541" y="0"/>
                    <a:pt x="1503" y="0"/>
                  </a:cubicBezTo>
                  <a:close/>
                  <a:moveTo>
                    <a:pt x="1956" y="180"/>
                  </a:moveTo>
                  <a:cubicBezTo>
                    <a:pt x="2017" y="180"/>
                    <a:pt x="2017" y="180"/>
                    <a:pt x="2017" y="180"/>
                  </a:cubicBezTo>
                  <a:cubicBezTo>
                    <a:pt x="2050" y="180"/>
                    <a:pt x="2077" y="207"/>
                    <a:pt x="2077" y="241"/>
                  </a:cubicBezTo>
                  <a:cubicBezTo>
                    <a:pt x="2077" y="452"/>
                    <a:pt x="2077" y="452"/>
                    <a:pt x="2077" y="452"/>
                  </a:cubicBezTo>
                  <a:cubicBezTo>
                    <a:pt x="2077" y="572"/>
                    <a:pt x="1980" y="668"/>
                    <a:pt x="1861" y="668"/>
                  </a:cubicBezTo>
                  <a:cubicBezTo>
                    <a:pt x="1742" y="668"/>
                    <a:pt x="1645" y="572"/>
                    <a:pt x="1645" y="452"/>
                  </a:cubicBezTo>
                  <a:cubicBezTo>
                    <a:pt x="1645" y="180"/>
                    <a:pt x="1645" y="180"/>
                    <a:pt x="1645" y="180"/>
                  </a:cubicBezTo>
                  <a:cubicBezTo>
                    <a:pt x="1706" y="180"/>
                    <a:pt x="1706" y="180"/>
                    <a:pt x="1706" y="180"/>
                  </a:cubicBezTo>
                  <a:cubicBezTo>
                    <a:pt x="1739" y="180"/>
                    <a:pt x="1766" y="207"/>
                    <a:pt x="1766" y="241"/>
                  </a:cubicBezTo>
                  <a:cubicBezTo>
                    <a:pt x="1766" y="452"/>
                    <a:pt x="1766" y="452"/>
                    <a:pt x="1766" y="452"/>
                  </a:cubicBezTo>
                  <a:cubicBezTo>
                    <a:pt x="1766" y="505"/>
                    <a:pt x="1809" y="547"/>
                    <a:pt x="1861" y="547"/>
                  </a:cubicBezTo>
                  <a:cubicBezTo>
                    <a:pt x="1914" y="547"/>
                    <a:pt x="1956" y="505"/>
                    <a:pt x="1956" y="452"/>
                  </a:cubicBezTo>
                  <a:lnTo>
                    <a:pt x="1956" y="180"/>
                  </a:lnTo>
                  <a:close/>
                  <a:moveTo>
                    <a:pt x="1358" y="396"/>
                  </a:moveTo>
                  <a:cubicBezTo>
                    <a:pt x="1358" y="668"/>
                    <a:pt x="1358" y="668"/>
                    <a:pt x="1358" y="668"/>
                  </a:cubicBezTo>
                  <a:cubicBezTo>
                    <a:pt x="1298" y="668"/>
                    <a:pt x="1298" y="668"/>
                    <a:pt x="1298" y="668"/>
                  </a:cubicBezTo>
                  <a:cubicBezTo>
                    <a:pt x="1264" y="668"/>
                    <a:pt x="1237" y="641"/>
                    <a:pt x="1237" y="608"/>
                  </a:cubicBezTo>
                  <a:cubicBezTo>
                    <a:pt x="1237" y="396"/>
                    <a:pt x="1237" y="396"/>
                    <a:pt x="1237" y="396"/>
                  </a:cubicBezTo>
                  <a:cubicBezTo>
                    <a:pt x="1237" y="344"/>
                    <a:pt x="1195" y="301"/>
                    <a:pt x="1142" y="301"/>
                  </a:cubicBezTo>
                  <a:cubicBezTo>
                    <a:pt x="1090" y="301"/>
                    <a:pt x="1047" y="344"/>
                    <a:pt x="1047" y="396"/>
                  </a:cubicBezTo>
                  <a:cubicBezTo>
                    <a:pt x="1047" y="452"/>
                    <a:pt x="1047" y="452"/>
                    <a:pt x="1047" y="452"/>
                  </a:cubicBezTo>
                  <a:cubicBezTo>
                    <a:pt x="1047" y="572"/>
                    <a:pt x="951" y="668"/>
                    <a:pt x="832" y="668"/>
                  </a:cubicBezTo>
                  <a:cubicBezTo>
                    <a:pt x="712" y="668"/>
                    <a:pt x="616" y="572"/>
                    <a:pt x="616" y="452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76" y="37"/>
                    <a:pt x="676" y="37"/>
                    <a:pt x="676" y="37"/>
                  </a:cubicBezTo>
                  <a:cubicBezTo>
                    <a:pt x="709" y="37"/>
                    <a:pt x="737" y="64"/>
                    <a:pt x="737" y="98"/>
                  </a:cubicBezTo>
                  <a:cubicBezTo>
                    <a:pt x="737" y="180"/>
                    <a:pt x="737" y="180"/>
                    <a:pt x="737" y="180"/>
                  </a:cubicBezTo>
                  <a:cubicBezTo>
                    <a:pt x="837" y="180"/>
                    <a:pt x="837" y="180"/>
                    <a:pt x="837" y="180"/>
                  </a:cubicBezTo>
                  <a:cubicBezTo>
                    <a:pt x="837" y="241"/>
                    <a:pt x="837" y="241"/>
                    <a:pt x="837" y="241"/>
                  </a:cubicBezTo>
                  <a:cubicBezTo>
                    <a:pt x="837" y="274"/>
                    <a:pt x="810" y="301"/>
                    <a:pt x="777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737" y="452"/>
                    <a:pt x="737" y="452"/>
                    <a:pt x="737" y="452"/>
                  </a:cubicBezTo>
                  <a:cubicBezTo>
                    <a:pt x="737" y="505"/>
                    <a:pt x="779" y="547"/>
                    <a:pt x="832" y="547"/>
                  </a:cubicBezTo>
                  <a:cubicBezTo>
                    <a:pt x="884" y="547"/>
                    <a:pt x="927" y="505"/>
                    <a:pt x="927" y="452"/>
                  </a:cubicBezTo>
                  <a:cubicBezTo>
                    <a:pt x="927" y="37"/>
                    <a:pt x="927" y="37"/>
                    <a:pt x="927" y="37"/>
                  </a:cubicBezTo>
                  <a:cubicBezTo>
                    <a:pt x="987" y="37"/>
                    <a:pt x="987" y="37"/>
                    <a:pt x="987" y="37"/>
                  </a:cubicBezTo>
                  <a:cubicBezTo>
                    <a:pt x="1020" y="37"/>
                    <a:pt x="1047" y="64"/>
                    <a:pt x="1047" y="98"/>
                  </a:cubicBezTo>
                  <a:cubicBezTo>
                    <a:pt x="1047" y="202"/>
                    <a:pt x="1047" y="202"/>
                    <a:pt x="1047" y="202"/>
                  </a:cubicBezTo>
                  <a:cubicBezTo>
                    <a:pt x="1076" y="188"/>
                    <a:pt x="1108" y="180"/>
                    <a:pt x="1142" y="180"/>
                  </a:cubicBezTo>
                  <a:cubicBezTo>
                    <a:pt x="1262" y="180"/>
                    <a:pt x="1358" y="277"/>
                    <a:pt x="1358" y="396"/>
                  </a:cubicBezTo>
                  <a:close/>
                  <a:moveTo>
                    <a:pt x="2904" y="396"/>
                  </a:moveTo>
                  <a:cubicBezTo>
                    <a:pt x="2904" y="668"/>
                    <a:pt x="2904" y="668"/>
                    <a:pt x="2904" y="668"/>
                  </a:cubicBezTo>
                  <a:cubicBezTo>
                    <a:pt x="2844" y="668"/>
                    <a:pt x="2844" y="668"/>
                    <a:pt x="2844" y="668"/>
                  </a:cubicBezTo>
                  <a:cubicBezTo>
                    <a:pt x="2811" y="668"/>
                    <a:pt x="2784" y="641"/>
                    <a:pt x="2784" y="608"/>
                  </a:cubicBezTo>
                  <a:cubicBezTo>
                    <a:pt x="2784" y="396"/>
                    <a:pt x="2784" y="396"/>
                    <a:pt x="2784" y="396"/>
                  </a:cubicBezTo>
                  <a:cubicBezTo>
                    <a:pt x="2784" y="344"/>
                    <a:pt x="2741" y="301"/>
                    <a:pt x="2689" y="301"/>
                  </a:cubicBezTo>
                  <a:cubicBezTo>
                    <a:pt x="2636" y="301"/>
                    <a:pt x="2594" y="344"/>
                    <a:pt x="2594" y="396"/>
                  </a:cubicBezTo>
                  <a:cubicBezTo>
                    <a:pt x="2594" y="668"/>
                    <a:pt x="2594" y="668"/>
                    <a:pt x="2594" y="668"/>
                  </a:cubicBezTo>
                  <a:cubicBezTo>
                    <a:pt x="2533" y="668"/>
                    <a:pt x="2533" y="668"/>
                    <a:pt x="2533" y="668"/>
                  </a:cubicBezTo>
                  <a:cubicBezTo>
                    <a:pt x="2532" y="668"/>
                    <a:pt x="2531" y="668"/>
                    <a:pt x="2530" y="668"/>
                  </a:cubicBezTo>
                  <a:cubicBezTo>
                    <a:pt x="2498" y="667"/>
                    <a:pt x="2473" y="640"/>
                    <a:pt x="2473" y="608"/>
                  </a:cubicBezTo>
                  <a:cubicBezTo>
                    <a:pt x="2473" y="396"/>
                    <a:pt x="2473" y="396"/>
                    <a:pt x="2473" y="396"/>
                  </a:cubicBezTo>
                  <a:cubicBezTo>
                    <a:pt x="2473" y="344"/>
                    <a:pt x="2430" y="301"/>
                    <a:pt x="2378" y="301"/>
                  </a:cubicBezTo>
                  <a:cubicBezTo>
                    <a:pt x="2325" y="301"/>
                    <a:pt x="2283" y="344"/>
                    <a:pt x="2283" y="396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22" y="668"/>
                    <a:pt x="2222" y="668"/>
                    <a:pt x="2222" y="668"/>
                  </a:cubicBezTo>
                  <a:cubicBezTo>
                    <a:pt x="2189" y="668"/>
                    <a:pt x="2162" y="641"/>
                    <a:pt x="2162" y="608"/>
                  </a:cubicBezTo>
                  <a:cubicBezTo>
                    <a:pt x="2162" y="180"/>
                    <a:pt x="2162" y="180"/>
                    <a:pt x="2162" y="180"/>
                  </a:cubicBezTo>
                  <a:cubicBezTo>
                    <a:pt x="2222" y="180"/>
                    <a:pt x="2222" y="180"/>
                    <a:pt x="2222" y="180"/>
                  </a:cubicBezTo>
                  <a:cubicBezTo>
                    <a:pt x="2243" y="180"/>
                    <a:pt x="2262" y="191"/>
                    <a:pt x="2273" y="207"/>
                  </a:cubicBezTo>
                  <a:cubicBezTo>
                    <a:pt x="2304" y="190"/>
                    <a:pt x="2340" y="180"/>
                    <a:pt x="2378" y="180"/>
                  </a:cubicBezTo>
                  <a:cubicBezTo>
                    <a:pt x="2439" y="180"/>
                    <a:pt x="2494" y="206"/>
                    <a:pt x="2533" y="246"/>
                  </a:cubicBezTo>
                  <a:cubicBezTo>
                    <a:pt x="2572" y="206"/>
                    <a:pt x="2628" y="180"/>
                    <a:pt x="2689" y="180"/>
                  </a:cubicBezTo>
                  <a:cubicBezTo>
                    <a:pt x="2808" y="180"/>
                    <a:pt x="2904" y="277"/>
                    <a:pt x="2904" y="396"/>
                  </a:cubicBezTo>
                  <a:close/>
                  <a:moveTo>
                    <a:pt x="464" y="180"/>
                  </a:moveTo>
                  <a:cubicBezTo>
                    <a:pt x="404" y="180"/>
                    <a:pt x="404" y="180"/>
                    <a:pt x="404" y="180"/>
                  </a:cubicBezTo>
                  <a:cubicBezTo>
                    <a:pt x="404" y="608"/>
                    <a:pt x="404" y="608"/>
                    <a:pt x="404" y="608"/>
                  </a:cubicBezTo>
                  <a:cubicBezTo>
                    <a:pt x="404" y="641"/>
                    <a:pt x="431" y="668"/>
                    <a:pt x="464" y="668"/>
                  </a:cubicBezTo>
                  <a:cubicBezTo>
                    <a:pt x="524" y="668"/>
                    <a:pt x="524" y="668"/>
                    <a:pt x="524" y="668"/>
                  </a:cubicBezTo>
                  <a:cubicBezTo>
                    <a:pt x="524" y="241"/>
                    <a:pt x="524" y="241"/>
                    <a:pt x="524" y="241"/>
                  </a:cubicBezTo>
                  <a:cubicBezTo>
                    <a:pt x="524" y="207"/>
                    <a:pt x="497" y="180"/>
                    <a:pt x="464" y="180"/>
                  </a:cubicBezTo>
                  <a:close/>
                  <a:moveTo>
                    <a:pt x="464" y="0"/>
                  </a:moveTo>
                  <a:cubicBezTo>
                    <a:pt x="426" y="0"/>
                    <a:pt x="396" y="30"/>
                    <a:pt x="396" y="68"/>
                  </a:cubicBezTo>
                  <a:cubicBezTo>
                    <a:pt x="396" y="105"/>
                    <a:pt x="426" y="136"/>
                    <a:pt x="464" y="136"/>
                  </a:cubicBezTo>
                  <a:cubicBezTo>
                    <a:pt x="502" y="136"/>
                    <a:pt x="532" y="105"/>
                    <a:pt x="532" y="68"/>
                  </a:cubicBezTo>
                  <a:cubicBezTo>
                    <a:pt x="532" y="30"/>
                    <a:pt x="502" y="0"/>
                    <a:pt x="464" y="0"/>
                  </a:cubicBezTo>
                  <a:close/>
                  <a:moveTo>
                    <a:pt x="336" y="668"/>
                  </a:moveTo>
                  <a:cubicBezTo>
                    <a:pt x="215" y="668"/>
                    <a:pt x="215" y="668"/>
                    <a:pt x="215" y="668"/>
                  </a:cubicBezTo>
                  <a:cubicBezTo>
                    <a:pt x="96" y="668"/>
                    <a:pt x="0" y="572"/>
                    <a:pt x="0" y="4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93" y="37"/>
                    <a:pt x="120" y="64"/>
                    <a:pt x="120" y="98"/>
                  </a:cubicBezTo>
                  <a:cubicBezTo>
                    <a:pt x="120" y="452"/>
                    <a:pt x="120" y="452"/>
                    <a:pt x="120" y="452"/>
                  </a:cubicBezTo>
                  <a:cubicBezTo>
                    <a:pt x="120" y="505"/>
                    <a:pt x="163" y="547"/>
                    <a:pt x="215" y="547"/>
                  </a:cubicBezTo>
                  <a:cubicBezTo>
                    <a:pt x="271" y="547"/>
                    <a:pt x="271" y="547"/>
                    <a:pt x="271" y="547"/>
                  </a:cubicBezTo>
                  <a:cubicBezTo>
                    <a:pt x="307" y="547"/>
                    <a:pt x="336" y="577"/>
                    <a:pt x="336" y="612"/>
                  </a:cubicBezTo>
                  <a:lnTo>
                    <a:pt x="336" y="66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31098"/>
              <a:endParaRPr lang="en-US" sz="1600">
                <a:solidFill>
                  <a:srgbClr val="000000"/>
                </a:solidFill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FFFFFF">
                    <a:alpha val="50000"/>
                  </a:srgbClr>
                </a:solidFill>
              </a:rPr>
              <a:t>Lithium Confidential</a:t>
            </a:r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FC102434-9BDE-AE42-8B55-441E3028B361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692797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-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5" y="1"/>
            <a:ext cx="8139545" cy="1103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7" name="Group 8"/>
          <p:cNvGrpSpPr>
            <a:grpSpLocks noChangeAspect="1"/>
          </p:cNvGrpSpPr>
          <p:nvPr userDrawn="1"/>
        </p:nvGrpSpPr>
        <p:grpSpPr bwMode="auto">
          <a:xfrm>
            <a:off x="552021" y="4750766"/>
            <a:ext cx="924357" cy="211904"/>
            <a:chOff x="293" y="283"/>
            <a:chExt cx="1317" cy="302"/>
          </a:xfrm>
        </p:grpSpPr>
        <p:sp>
          <p:nvSpPr>
            <p:cNvPr id="9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293" y="283"/>
              <a:ext cx="1317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31098"/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293" y="283"/>
              <a:ext cx="1317" cy="302"/>
            </a:xfrm>
            <a:custGeom>
              <a:avLst/>
              <a:gdLst/>
              <a:ahLst/>
              <a:cxnLst>
                <a:cxn ang="0">
                  <a:pos x="1443" y="180"/>
                </a:cxn>
                <a:cxn ang="0">
                  <a:pos x="1503" y="668"/>
                </a:cxn>
                <a:cxn ang="0">
                  <a:pos x="1564" y="241"/>
                </a:cxn>
                <a:cxn ang="0">
                  <a:pos x="1503" y="0"/>
                </a:cxn>
                <a:cxn ang="0">
                  <a:pos x="1503" y="136"/>
                </a:cxn>
                <a:cxn ang="0">
                  <a:pos x="1503" y="0"/>
                </a:cxn>
                <a:cxn ang="0">
                  <a:pos x="2017" y="180"/>
                </a:cxn>
                <a:cxn ang="0">
                  <a:pos x="2077" y="452"/>
                </a:cxn>
                <a:cxn ang="0">
                  <a:pos x="1645" y="452"/>
                </a:cxn>
                <a:cxn ang="0">
                  <a:pos x="1706" y="180"/>
                </a:cxn>
                <a:cxn ang="0">
                  <a:pos x="1766" y="452"/>
                </a:cxn>
                <a:cxn ang="0">
                  <a:pos x="1956" y="452"/>
                </a:cxn>
                <a:cxn ang="0">
                  <a:pos x="1358" y="396"/>
                </a:cxn>
                <a:cxn ang="0">
                  <a:pos x="1298" y="668"/>
                </a:cxn>
                <a:cxn ang="0">
                  <a:pos x="1237" y="396"/>
                </a:cxn>
                <a:cxn ang="0">
                  <a:pos x="1047" y="396"/>
                </a:cxn>
                <a:cxn ang="0">
                  <a:pos x="832" y="668"/>
                </a:cxn>
                <a:cxn ang="0">
                  <a:pos x="616" y="37"/>
                </a:cxn>
                <a:cxn ang="0">
                  <a:pos x="737" y="98"/>
                </a:cxn>
                <a:cxn ang="0">
                  <a:pos x="837" y="180"/>
                </a:cxn>
                <a:cxn ang="0">
                  <a:pos x="777" y="301"/>
                </a:cxn>
                <a:cxn ang="0">
                  <a:pos x="737" y="452"/>
                </a:cxn>
                <a:cxn ang="0">
                  <a:pos x="927" y="452"/>
                </a:cxn>
                <a:cxn ang="0">
                  <a:pos x="987" y="37"/>
                </a:cxn>
                <a:cxn ang="0">
                  <a:pos x="1047" y="202"/>
                </a:cxn>
                <a:cxn ang="0">
                  <a:pos x="1358" y="396"/>
                </a:cxn>
                <a:cxn ang="0">
                  <a:pos x="2904" y="668"/>
                </a:cxn>
                <a:cxn ang="0">
                  <a:pos x="2784" y="608"/>
                </a:cxn>
                <a:cxn ang="0">
                  <a:pos x="2689" y="301"/>
                </a:cxn>
                <a:cxn ang="0">
                  <a:pos x="2594" y="668"/>
                </a:cxn>
                <a:cxn ang="0">
                  <a:pos x="2530" y="668"/>
                </a:cxn>
                <a:cxn ang="0">
                  <a:pos x="2473" y="396"/>
                </a:cxn>
                <a:cxn ang="0">
                  <a:pos x="2283" y="396"/>
                </a:cxn>
                <a:cxn ang="0">
                  <a:pos x="2283" y="668"/>
                </a:cxn>
                <a:cxn ang="0">
                  <a:pos x="2222" y="668"/>
                </a:cxn>
                <a:cxn ang="0">
                  <a:pos x="2162" y="180"/>
                </a:cxn>
                <a:cxn ang="0">
                  <a:pos x="2273" y="207"/>
                </a:cxn>
                <a:cxn ang="0">
                  <a:pos x="2533" y="246"/>
                </a:cxn>
                <a:cxn ang="0">
                  <a:pos x="2904" y="396"/>
                </a:cxn>
                <a:cxn ang="0">
                  <a:pos x="404" y="180"/>
                </a:cxn>
                <a:cxn ang="0">
                  <a:pos x="464" y="668"/>
                </a:cxn>
                <a:cxn ang="0">
                  <a:pos x="524" y="241"/>
                </a:cxn>
                <a:cxn ang="0">
                  <a:pos x="464" y="0"/>
                </a:cxn>
                <a:cxn ang="0">
                  <a:pos x="464" y="136"/>
                </a:cxn>
                <a:cxn ang="0">
                  <a:pos x="464" y="0"/>
                </a:cxn>
                <a:cxn ang="0">
                  <a:pos x="215" y="668"/>
                </a:cxn>
                <a:cxn ang="0">
                  <a:pos x="0" y="37"/>
                </a:cxn>
                <a:cxn ang="0">
                  <a:pos x="120" y="98"/>
                </a:cxn>
                <a:cxn ang="0">
                  <a:pos x="215" y="547"/>
                </a:cxn>
                <a:cxn ang="0">
                  <a:pos x="336" y="612"/>
                </a:cxn>
              </a:cxnLst>
              <a:rect l="0" t="0" r="r" b="b"/>
              <a:pathLst>
                <a:path w="2904" h="668">
                  <a:moveTo>
                    <a:pt x="1503" y="180"/>
                  </a:moveTo>
                  <a:cubicBezTo>
                    <a:pt x="1443" y="180"/>
                    <a:pt x="1443" y="180"/>
                    <a:pt x="1443" y="180"/>
                  </a:cubicBezTo>
                  <a:cubicBezTo>
                    <a:pt x="1443" y="608"/>
                    <a:pt x="1443" y="608"/>
                    <a:pt x="1443" y="608"/>
                  </a:cubicBezTo>
                  <a:cubicBezTo>
                    <a:pt x="1443" y="641"/>
                    <a:pt x="1470" y="668"/>
                    <a:pt x="1503" y="668"/>
                  </a:cubicBezTo>
                  <a:cubicBezTo>
                    <a:pt x="1564" y="668"/>
                    <a:pt x="1564" y="668"/>
                    <a:pt x="1564" y="668"/>
                  </a:cubicBezTo>
                  <a:cubicBezTo>
                    <a:pt x="1564" y="241"/>
                    <a:pt x="1564" y="241"/>
                    <a:pt x="1564" y="241"/>
                  </a:cubicBezTo>
                  <a:cubicBezTo>
                    <a:pt x="1564" y="207"/>
                    <a:pt x="1537" y="180"/>
                    <a:pt x="1503" y="180"/>
                  </a:cubicBezTo>
                  <a:close/>
                  <a:moveTo>
                    <a:pt x="1503" y="0"/>
                  </a:moveTo>
                  <a:cubicBezTo>
                    <a:pt x="1466" y="0"/>
                    <a:pt x="1435" y="30"/>
                    <a:pt x="1435" y="68"/>
                  </a:cubicBezTo>
                  <a:cubicBezTo>
                    <a:pt x="1435" y="105"/>
                    <a:pt x="1466" y="136"/>
                    <a:pt x="1503" y="136"/>
                  </a:cubicBezTo>
                  <a:cubicBezTo>
                    <a:pt x="1541" y="136"/>
                    <a:pt x="1571" y="105"/>
                    <a:pt x="1571" y="68"/>
                  </a:cubicBezTo>
                  <a:cubicBezTo>
                    <a:pt x="1571" y="30"/>
                    <a:pt x="1541" y="0"/>
                    <a:pt x="1503" y="0"/>
                  </a:cubicBezTo>
                  <a:close/>
                  <a:moveTo>
                    <a:pt x="1956" y="180"/>
                  </a:moveTo>
                  <a:cubicBezTo>
                    <a:pt x="2017" y="180"/>
                    <a:pt x="2017" y="180"/>
                    <a:pt x="2017" y="180"/>
                  </a:cubicBezTo>
                  <a:cubicBezTo>
                    <a:pt x="2050" y="180"/>
                    <a:pt x="2077" y="207"/>
                    <a:pt x="2077" y="241"/>
                  </a:cubicBezTo>
                  <a:cubicBezTo>
                    <a:pt x="2077" y="452"/>
                    <a:pt x="2077" y="452"/>
                    <a:pt x="2077" y="452"/>
                  </a:cubicBezTo>
                  <a:cubicBezTo>
                    <a:pt x="2077" y="572"/>
                    <a:pt x="1980" y="668"/>
                    <a:pt x="1861" y="668"/>
                  </a:cubicBezTo>
                  <a:cubicBezTo>
                    <a:pt x="1742" y="668"/>
                    <a:pt x="1645" y="572"/>
                    <a:pt x="1645" y="452"/>
                  </a:cubicBezTo>
                  <a:cubicBezTo>
                    <a:pt x="1645" y="180"/>
                    <a:pt x="1645" y="180"/>
                    <a:pt x="1645" y="180"/>
                  </a:cubicBezTo>
                  <a:cubicBezTo>
                    <a:pt x="1706" y="180"/>
                    <a:pt x="1706" y="180"/>
                    <a:pt x="1706" y="180"/>
                  </a:cubicBezTo>
                  <a:cubicBezTo>
                    <a:pt x="1739" y="180"/>
                    <a:pt x="1766" y="207"/>
                    <a:pt x="1766" y="241"/>
                  </a:cubicBezTo>
                  <a:cubicBezTo>
                    <a:pt x="1766" y="452"/>
                    <a:pt x="1766" y="452"/>
                    <a:pt x="1766" y="452"/>
                  </a:cubicBezTo>
                  <a:cubicBezTo>
                    <a:pt x="1766" y="505"/>
                    <a:pt x="1809" y="547"/>
                    <a:pt x="1861" y="547"/>
                  </a:cubicBezTo>
                  <a:cubicBezTo>
                    <a:pt x="1914" y="547"/>
                    <a:pt x="1956" y="505"/>
                    <a:pt x="1956" y="452"/>
                  </a:cubicBezTo>
                  <a:lnTo>
                    <a:pt x="1956" y="180"/>
                  </a:lnTo>
                  <a:close/>
                  <a:moveTo>
                    <a:pt x="1358" y="396"/>
                  </a:moveTo>
                  <a:cubicBezTo>
                    <a:pt x="1358" y="668"/>
                    <a:pt x="1358" y="668"/>
                    <a:pt x="1358" y="668"/>
                  </a:cubicBezTo>
                  <a:cubicBezTo>
                    <a:pt x="1298" y="668"/>
                    <a:pt x="1298" y="668"/>
                    <a:pt x="1298" y="668"/>
                  </a:cubicBezTo>
                  <a:cubicBezTo>
                    <a:pt x="1264" y="668"/>
                    <a:pt x="1237" y="641"/>
                    <a:pt x="1237" y="608"/>
                  </a:cubicBezTo>
                  <a:cubicBezTo>
                    <a:pt x="1237" y="396"/>
                    <a:pt x="1237" y="396"/>
                    <a:pt x="1237" y="396"/>
                  </a:cubicBezTo>
                  <a:cubicBezTo>
                    <a:pt x="1237" y="344"/>
                    <a:pt x="1195" y="301"/>
                    <a:pt x="1142" y="301"/>
                  </a:cubicBezTo>
                  <a:cubicBezTo>
                    <a:pt x="1090" y="301"/>
                    <a:pt x="1047" y="344"/>
                    <a:pt x="1047" y="396"/>
                  </a:cubicBezTo>
                  <a:cubicBezTo>
                    <a:pt x="1047" y="452"/>
                    <a:pt x="1047" y="452"/>
                    <a:pt x="1047" y="452"/>
                  </a:cubicBezTo>
                  <a:cubicBezTo>
                    <a:pt x="1047" y="572"/>
                    <a:pt x="951" y="668"/>
                    <a:pt x="832" y="668"/>
                  </a:cubicBezTo>
                  <a:cubicBezTo>
                    <a:pt x="712" y="668"/>
                    <a:pt x="616" y="572"/>
                    <a:pt x="616" y="452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76" y="37"/>
                    <a:pt x="676" y="37"/>
                    <a:pt x="676" y="37"/>
                  </a:cubicBezTo>
                  <a:cubicBezTo>
                    <a:pt x="709" y="37"/>
                    <a:pt x="737" y="64"/>
                    <a:pt x="737" y="98"/>
                  </a:cubicBezTo>
                  <a:cubicBezTo>
                    <a:pt x="737" y="180"/>
                    <a:pt x="737" y="180"/>
                    <a:pt x="737" y="180"/>
                  </a:cubicBezTo>
                  <a:cubicBezTo>
                    <a:pt x="837" y="180"/>
                    <a:pt x="837" y="180"/>
                    <a:pt x="837" y="180"/>
                  </a:cubicBezTo>
                  <a:cubicBezTo>
                    <a:pt x="837" y="241"/>
                    <a:pt x="837" y="241"/>
                    <a:pt x="837" y="241"/>
                  </a:cubicBezTo>
                  <a:cubicBezTo>
                    <a:pt x="837" y="274"/>
                    <a:pt x="810" y="301"/>
                    <a:pt x="777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737" y="452"/>
                    <a:pt x="737" y="452"/>
                    <a:pt x="737" y="452"/>
                  </a:cubicBezTo>
                  <a:cubicBezTo>
                    <a:pt x="737" y="505"/>
                    <a:pt x="779" y="547"/>
                    <a:pt x="832" y="547"/>
                  </a:cubicBezTo>
                  <a:cubicBezTo>
                    <a:pt x="884" y="547"/>
                    <a:pt x="927" y="505"/>
                    <a:pt x="927" y="452"/>
                  </a:cubicBezTo>
                  <a:cubicBezTo>
                    <a:pt x="927" y="37"/>
                    <a:pt x="927" y="37"/>
                    <a:pt x="927" y="37"/>
                  </a:cubicBezTo>
                  <a:cubicBezTo>
                    <a:pt x="987" y="37"/>
                    <a:pt x="987" y="37"/>
                    <a:pt x="987" y="37"/>
                  </a:cubicBezTo>
                  <a:cubicBezTo>
                    <a:pt x="1020" y="37"/>
                    <a:pt x="1047" y="64"/>
                    <a:pt x="1047" y="98"/>
                  </a:cubicBezTo>
                  <a:cubicBezTo>
                    <a:pt x="1047" y="202"/>
                    <a:pt x="1047" y="202"/>
                    <a:pt x="1047" y="202"/>
                  </a:cubicBezTo>
                  <a:cubicBezTo>
                    <a:pt x="1076" y="188"/>
                    <a:pt x="1108" y="180"/>
                    <a:pt x="1142" y="180"/>
                  </a:cubicBezTo>
                  <a:cubicBezTo>
                    <a:pt x="1262" y="180"/>
                    <a:pt x="1358" y="277"/>
                    <a:pt x="1358" y="396"/>
                  </a:cubicBezTo>
                  <a:close/>
                  <a:moveTo>
                    <a:pt x="2904" y="396"/>
                  </a:moveTo>
                  <a:cubicBezTo>
                    <a:pt x="2904" y="668"/>
                    <a:pt x="2904" y="668"/>
                    <a:pt x="2904" y="668"/>
                  </a:cubicBezTo>
                  <a:cubicBezTo>
                    <a:pt x="2844" y="668"/>
                    <a:pt x="2844" y="668"/>
                    <a:pt x="2844" y="668"/>
                  </a:cubicBezTo>
                  <a:cubicBezTo>
                    <a:pt x="2811" y="668"/>
                    <a:pt x="2784" y="641"/>
                    <a:pt x="2784" y="608"/>
                  </a:cubicBezTo>
                  <a:cubicBezTo>
                    <a:pt x="2784" y="396"/>
                    <a:pt x="2784" y="396"/>
                    <a:pt x="2784" y="396"/>
                  </a:cubicBezTo>
                  <a:cubicBezTo>
                    <a:pt x="2784" y="344"/>
                    <a:pt x="2741" y="301"/>
                    <a:pt x="2689" y="301"/>
                  </a:cubicBezTo>
                  <a:cubicBezTo>
                    <a:pt x="2636" y="301"/>
                    <a:pt x="2594" y="344"/>
                    <a:pt x="2594" y="396"/>
                  </a:cubicBezTo>
                  <a:cubicBezTo>
                    <a:pt x="2594" y="668"/>
                    <a:pt x="2594" y="668"/>
                    <a:pt x="2594" y="668"/>
                  </a:cubicBezTo>
                  <a:cubicBezTo>
                    <a:pt x="2533" y="668"/>
                    <a:pt x="2533" y="668"/>
                    <a:pt x="2533" y="668"/>
                  </a:cubicBezTo>
                  <a:cubicBezTo>
                    <a:pt x="2532" y="668"/>
                    <a:pt x="2531" y="668"/>
                    <a:pt x="2530" y="668"/>
                  </a:cubicBezTo>
                  <a:cubicBezTo>
                    <a:pt x="2498" y="667"/>
                    <a:pt x="2473" y="640"/>
                    <a:pt x="2473" y="608"/>
                  </a:cubicBezTo>
                  <a:cubicBezTo>
                    <a:pt x="2473" y="396"/>
                    <a:pt x="2473" y="396"/>
                    <a:pt x="2473" y="396"/>
                  </a:cubicBezTo>
                  <a:cubicBezTo>
                    <a:pt x="2473" y="344"/>
                    <a:pt x="2430" y="301"/>
                    <a:pt x="2378" y="301"/>
                  </a:cubicBezTo>
                  <a:cubicBezTo>
                    <a:pt x="2325" y="301"/>
                    <a:pt x="2283" y="344"/>
                    <a:pt x="2283" y="396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22" y="668"/>
                    <a:pt x="2222" y="668"/>
                    <a:pt x="2222" y="668"/>
                  </a:cubicBezTo>
                  <a:cubicBezTo>
                    <a:pt x="2189" y="668"/>
                    <a:pt x="2162" y="641"/>
                    <a:pt x="2162" y="608"/>
                  </a:cubicBezTo>
                  <a:cubicBezTo>
                    <a:pt x="2162" y="180"/>
                    <a:pt x="2162" y="180"/>
                    <a:pt x="2162" y="180"/>
                  </a:cubicBezTo>
                  <a:cubicBezTo>
                    <a:pt x="2222" y="180"/>
                    <a:pt x="2222" y="180"/>
                    <a:pt x="2222" y="180"/>
                  </a:cubicBezTo>
                  <a:cubicBezTo>
                    <a:pt x="2243" y="180"/>
                    <a:pt x="2262" y="191"/>
                    <a:pt x="2273" y="207"/>
                  </a:cubicBezTo>
                  <a:cubicBezTo>
                    <a:pt x="2304" y="190"/>
                    <a:pt x="2340" y="180"/>
                    <a:pt x="2378" y="180"/>
                  </a:cubicBezTo>
                  <a:cubicBezTo>
                    <a:pt x="2439" y="180"/>
                    <a:pt x="2494" y="206"/>
                    <a:pt x="2533" y="246"/>
                  </a:cubicBezTo>
                  <a:cubicBezTo>
                    <a:pt x="2572" y="206"/>
                    <a:pt x="2628" y="180"/>
                    <a:pt x="2689" y="180"/>
                  </a:cubicBezTo>
                  <a:cubicBezTo>
                    <a:pt x="2808" y="180"/>
                    <a:pt x="2904" y="277"/>
                    <a:pt x="2904" y="396"/>
                  </a:cubicBezTo>
                  <a:close/>
                  <a:moveTo>
                    <a:pt x="464" y="180"/>
                  </a:moveTo>
                  <a:cubicBezTo>
                    <a:pt x="404" y="180"/>
                    <a:pt x="404" y="180"/>
                    <a:pt x="404" y="180"/>
                  </a:cubicBezTo>
                  <a:cubicBezTo>
                    <a:pt x="404" y="608"/>
                    <a:pt x="404" y="608"/>
                    <a:pt x="404" y="608"/>
                  </a:cubicBezTo>
                  <a:cubicBezTo>
                    <a:pt x="404" y="641"/>
                    <a:pt x="431" y="668"/>
                    <a:pt x="464" y="668"/>
                  </a:cubicBezTo>
                  <a:cubicBezTo>
                    <a:pt x="524" y="668"/>
                    <a:pt x="524" y="668"/>
                    <a:pt x="524" y="668"/>
                  </a:cubicBezTo>
                  <a:cubicBezTo>
                    <a:pt x="524" y="241"/>
                    <a:pt x="524" y="241"/>
                    <a:pt x="524" y="241"/>
                  </a:cubicBezTo>
                  <a:cubicBezTo>
                    <a:pt x="524" y="207"/>
                    <a:pt x="497" y="180"/>
                    <a:pt x="464" y="180"/>
                  </a:cubicBezTo>
                  <a:close/>
                  <a:moveTo>
                    <a:pt x="464" y="0"/>
                  </a:moveTo>
                  <a:cubicBezTo>
                    <a:pt x="426" y="0"/>
                    <a:pt x="396" y="30"/>
                    <a:pt x="396" y="68"/>
                  </a:cubicBezTo>
                  <a:cubicBezTo>
                    <a:pt x="396" y="105"/>
                    <a:pt x="426" y="136"/>
                    <a:pt x="464" y="136"/>
                  </a:cubicBezTo>
                  <a:cubicBezTo>
                    <a:pt x="502" y="136"/>
                    <a:pt x="532" y="105"/>
                    <a:pt x="532" y="68"/>
                  </a:cubicBezTo>
                  <a:cubicBezTo>
                    <a:pt x="532" y="30"/>
                    <a:pt x="502" y="0"/>
                    <a:pt x="464" y="0"/>
                  </a:cubicBezTo>
                  <a:close/>
                  <a:moveTo>
                    <a:pt x="336" y="668"/>
                  </a:moveTo>
                  <a:cubicBezTo>
                    <a:pt x="215" y="668"/>
                    <a:pt x="215" y="668"/>
                    <a:pt x="215" y="668"/>
                  </a:cubicBezTo>
                  <a:cubicBezTo>
                    <a:pt x="96" y="668"/>
                    <a:pt x="0" y="572"/>
                    <a:pt x="0" y="4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93" y="37"/>
                    <a:pt x="120" y="64"/>
                    <a:pt x="120" y="98"/>
                  </a:cubicBezTo>
                  <a:cubicBezTo>
                    <a:pt x="120" y="452"/>
                    <a:pt x="120" y="452"/>
                    <a:pt x="120" y="452"/>
                  </a:cubicBezTo>
                  <a:cubicBezTo>
                    <a:pt x="120" y="505"/>
                    <a:pt x="163" y="547"/>
                    <a:pt x="215" y="547"/>
                  </a:cubicBezTo>
                  <a:cubicBezTo>
                    <a:pt x="271" y="547"/>
                    <a:pt x="271" y="547"/>
                    <a:pt x="271" y="547"/>
                  </a:cubicBezTo>
                  <a:cubicBezTo>
                    <a:pt x="307" y="547"/>
                    <a:pt x="336" y="577"/>
                    <a:pt x="336" y="612"/>
                  </a:cubicBezTo>
                  <a:lnTo>
                    <a:pt x="336" y="66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31098"/>
              <a:endParaRPr lang="en-US" sz="1600">
                <a:solidFill>
                  <a:srgbClr val="000000"/>
                </a:solidFill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FFFFFF">
                    <a:alpha val="50000"/>
                  </a:srgbClr>
                </a:solidFill>
              </a:rPr>
              <a:t>Lithium Confidential</a:t>
            </a:r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FC102434-9BDE-AE42-8B55-441E3028B361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22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asic Text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3" y="1"/>
            <a:ext cx="8139545" cy="1103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EA4C9742-625B-4105-99D5-966A0D331A5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273" y="1313410"/>
            <a:ext cx="8139545" cy="32674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13918"/>
      </p:ext>
    </p:extLst>
  </p:cSld>
  <p:clrMapOvr>
    <a:masterClrMapping/>
  </p:clrMapOvr>
  <p:hf sldNum="0" hdr="0" ftr="0" dt="0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Only -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3" y="1"/>
            <a:ext cx="8139545" cy="1103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7" name="Group 8"/>
          <p:cNvGrpSpPr>
            <a:grpSpLocks noChangeAspect="1"/>
          </p:cNvGrpSpPr>
          <p:nvPr/>
        </p:nvGrpSpPr>
        <p:grpSpPr bwMode="auto">
          <a:xfrm>
            <a:off x="552019" y="4750766"/>
            <a:ext cx="924357" cy="211904"/>
            <a:chOff x="293" y="283"/>
            <a:chExt cx="1317" cy="302"/>
          </a:xfrm>
        </p:grpSpPr>
        <p:sp>
          <p:nvSpPr>
            <p:cNvPr id="9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293" y="283"/>
              <a:ext cx="1317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31098"/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293" y="283"/>
              <a:ext cx="1317" cy="302"/>
            </a:xfrm>
            <a:custGeom>
              <a:avLst/>
              <a:gdLst/>
              <a:ahLst/>
              <a:cxnLst>
                <a:cxn ang="0">
                  <a:pos x="1443" y="180"/>
                </a:cxn>
                <a:cxn ang="0">
                  <a:pos x="1503" y="668"/>
                </a:cxn>
                <a:cxn ang="0">
                  <a:pos x="1564" y="241"/>
                </a:cxn>
                <a:cxn ang="0">
                  <a:pos x="1503" y="0"/>
                </a:cxn>
                <a:cxn ang="0">
                  <a:pos x="1503" y="136"/>
                </a:cxn>
                <a:cxn ang="0">
                  <a:pos x="1503" y="0"/>
                </a:cxn>
                <a:cxn ang="0">
                  <a:pos x="2017" y="180"/>
                </a:cxn>
                <a:cxn ang="0">
                  <a:pos x="2077" y="452"/>
                </a:cxn>
                <a:cxn ang="0">
                  <a:pos x="1645" y="452"/>
                </a:cxn>
                <a:cxn ang="0">
                  <a:pos x="1706" y="180"/>
                </a:cxn>
                <a:cxn ang="0">
                  <a:pos x="1766" y="452"/>
                </a:cxn>
                <a:cxn ang="0">
                  <a:pos x="1956" y="452"/>
                </a:cxn>
                <a:cxn ang="0">
                  <a:pos x="1358" y="396"/>
                </a:cxn>
                <a:cxn ang="0">
                  <a:pos x="1298" y="668"/>
                </a:cxn>
                <a:cxn ang="0">
                  <a:pos x="1237" y="396"/>
                </a:cxn>
                <a:cxn ang="0">
                  <a:pos x="1047" y="396"/>
                </a:cxn>
                <a:cxn ang="0">
                  <a:pos x="832" y="668"/>
                </a:cxn>
                <a:cxn ang="0">
                  <a:pos x="616" y="37"/>
                </a:cxn>
                <a:cxn ang="0">
                  <a:pos x="737" y="98"/>
                </a:cxn>
                <a:cxn ang="0">
                  <a:pos x="837" y="180"/>
                </a:cxn>
                <a:cxn ang="0">
                  <a:pos x="777" y="301"/>
                </a:cxn>
                <a:cxn ang="0">
                  <a:pos x="737" y="452"/>
                </a:cxn>
                <a:cxn ang="0">
                  <a:pos x="927" y="452"/>
                </a:cxn>
                <a:cxn ang="0">
                  <a:pos x="987" y="37"/>
                </a:cxn>
                <a:cxn ang="0">
                  <a:pos x="1047" y="202"/>
                </a:cxn>
                <a:cxn ang="0">
                  <a:pos x="1358" y="396"/>
                </a:cxn>
                <a:cxn ang="0">
                  <a:pos x="2904" y="668"/>
                </a:cxn>
                <a:cxn ang="0">
                  <a:pos x="2784" y="608"/>
                </a:cxn>
                <a:cxn ang="0">
                  <a:pos x="2689" y="301"/>
                </a:cxn>
                <a:cxn ang="0">
                  <a:pos x="2594" y="668"/>
                </a:cxn>
                <a:cxn ang="0">
                  <a:pos x="2530" y="668"/>
                </a:cxn>
                <a:cxn ang="0">
                  <a:pos x="2473" y="396"/>
                </a:cxn>
                <a:cxn ang="0">
                  <a:pos x="2283" y="396"/>
                </a:cxn>
                <a:cxn ang="0">
                  <a:pos x="2283" y="668"/>
                </a:cxn>
                <a:cxn ang="0">
                  <a:pos x="2222" y="668"/>
                </a:cxn>
                <a:cxn ang="0">
                  <a:pos x="2162" y="180"/>
                </a:cxn>
                <a:cxn ang="0">
                  <a:pos x="2273" y="207"/>
                </a:cxn>
                <a:cxn ang="0">
                  <a:pos x="2533" y="246"/>
                </a:cxn>
                <a:cxn ang="0">
                  <a:pos x="2904" y="396"/>
                </a:cxn>
                <a:cxn ang="0">
                  <a:pos x="404" y="180"/>
                </a:cxn>
                <a:cxn ang="0">
                  <a:pos x="464" y="668"/>
                </a:cxn>
                <a:cxn ang="0">
                  <a:pos x="524" y="241"/>
                </a:cxn>
                <a:cxn ang="0">
                  <a:pos x="464" y="0"/>
                </a:cxn>
                <a:cxn ang="0">
                  <a:pos x="464" y="136"/>
                </a:cxn>
                <a:cxn ang="0">
                  <a:pos x="464" y="0"/>
                </a:cxn>
                <a:cxn ang="0">
                  <a:pos x="215" y="668"/>
                </a:cxn>
                <a:cxn ang="0">
                  <a:pos x="0" y="37"/>
                </a:cxn>
                <a:cxn ang="0">
                  <a:pos x="120" y="98"/>
                </a:cxn>
                <a:cxn ang="0">
                  <a:pos x="215" y="547"/>
                </a:cxn>
                <a:cxn ang="0">
                  <a:pos x="336" y="612"/>
                </a:cxn>
              </a:cxnLst>
              <a:rect l="0" t="0" r="r" b="b"/>
              <a:pathLst>
                <a:path w="2904" h="668">
                  <a:moveTo>
                    <a:pt x="1503" y="180"/>
                  </a:moveTo>
                  <a:cubicBezTo>
                    <a:pt x="1443" y="180"/>
                    <a:pt x="1443" y="180"/>
                    <a:pt x="1443" y="180"/>
                  </a:cubicBezTo>
                  <a:cubicBezTo>
                    <a:pt x="1443" y="608"/>
                    <a:pt x="1443" y="608"/>
                    <a:pt x="1443" y="608"/>
                  </a:cubicBezTo>
                  <a:cubicBezTo>
                    <a:pt x="1443" y="641"/>
                    <a:pt x="1470" y="668"/>
                    <a:pt x="1503" y="668"/>
                  </a:cubicBezTo>
                  <a:cubicBezTo>
                    <a:pt x="1564" y="668"/>
                    <a:pt x="1564" y="668"/>
                    <a:pt x="1564" y="668"/>
                  </a:cubicBezTo>
                  <a:cubicBezTo>
                    <a:pt x="1564" y="241"/>
                    <a:pt x="1564" y="241"/>
                    <a:pt x="1564" y="241"/>
                  </a:cubicBezTo>
                  <a:cubicBezTo>
                    <a:pt x="1564" y="207"/>
                    <a:pt x="1537" y="180"/>
                    <a:pt x="1503" y="180"/>
                  </a:cubicBezTo>
                  <a:close/>
                  <a:moveTo>
                    <a:pt x="1503" y="0"/>
                  </a:moveTo>
                  <a:cubicBezTo>
                    <a:pt x="1466" y="0"/>
                    <a:pt x="1435" y="30"/>
                    <a:pt x="1435" y="68"/>
                  </a:cubicBezTo>
                  <a:cubicBezTo>
                    <a:pt x="1435" y="105"/>
                    <a:pt x="1466" y="136"/>
                    <a:pt x="1503" y="136"/>
                  </a:cubicBezTo>
                  <a:cubicBezTo>
                    <a:pt x="1541" y="136"/>
                    <a:pt x="1571" y="105"/>
                    <a:pt x="1571" y="68"/>
                  </a:cubicBezTo>
                  <a:cubicBezTo>
                    <a:pt x="1571" y="30"/>
                    <a:pt x="1541" y="0"/>
                    <a:pt x="1503" y="0"/>
                  </a:cubicBezTo>
                  <a:close/>
                  <a:moveTo>
                    <a:pt x="1956" y="180"/>
                  </a:moveTo>
                  <a:cubicBezTo>
                    <a:pt x="2017" y="180"/>
                    <a:pt x="2017" y="180"/>
                    <a:pt x="2017" y="180"/>
                  </a:cubicBezTo>
                  <a:cubicBezTo>
                    <a:pt x="2050" y="180"/>
                    <a:pt x="2077" y="207"/>
                    <a:pt x="2077" y="241"/>
                  </a:cubicBezTo>
                  <a:cubicBezTo>
                    <a:pt x="2077" y="452"/>
                    <a:pt x="2077" y="452"/>
                    <a:pt x="2077" y="452"/>
                  </a:cubicBezTo>
                  <a:cubicBezTo>
                    <a:pt x="2077" y="572"/>
                    <a:pt x="1980" y="668"/>
                    <a:pt x="1861" y="668"/>
                  </a:cubicBezTo>
                  <a:cubicBezTo>
                    <a:pt x="1742" y="668"/>
                    <a:pt x="1645" y="572"/>
                    <a:pt x="1645" y="452"/>
                  </a:cubicBezTo>
                  <a:cubicBezTo>
                    <a:pt x="1645" y="180"/>
                    <a:pt x="1645" y="180"/>
                    <a:pt x="1645" y="180"/>
                  </a:cubicBezTo>
                  <a:cubicBezTo>
                    <a:pt x="1706" y="180"/>
                    <a:pt x="1706" y="180"/>
                    <a:pt x="1706" y="180"/>
                  </a:cubicBezTo>
                  <a:cubicBezTo>
                    <a:pt x="1739" y="180"/>
                    <a:pt x="1766" y="207"/>
                    <a:pt x="1766" y="241"/>
                  </a:cubicBezTo>
                  <a:cubicBezTo>
                    <a:pt x="1766" y="452"/>
                    <a:pt x="1766" y="452"/>
                    <a:pt x="1766" y="452"/>
                  </a:cubicBezTo>
                  <a:cubicBezTo>
                    <a:pt x="1766" y="505"/>
                    <a:pt x="1809" y="547"/>
                    <a:pt x="1861" y="547"/>
                  </a:cubicBezTo>
                  <a:cubicBezTo>
                    <a:pt x="1914" y="547"/>
                    <a:pt x="1956" y="505"/>
                    <a:pt x="1956" y="452"/>
                  </a:cubicBezTo>
                  <a:lnTo>
                    <a:pt x="1956" y="180"/>
                  </a:lnTo>
                  <a:close/>
                  <a:moveTo>
                    <a:pt x="1358" y="396"/>
                  </a:moveTo>
                  <a:cubicBezTo>
                    <a:pt x="1358" y="668"/>
                    <a:pt x="1358" y="668"/>
                    <a:pt x="1358" y="668"/>
                  </a:cubicBezTo>
                  <a:cubicBezTo>
                    <a:pt x="1298" y="668"/>
                    <a:pt x="1298" y="668"/>
                    <a:pt x="1298" y="668"/>
                  </a:cubicBezTo>
                  <a:cubicBezTo>
                    <a:pt x="1264" y="668"/>
                    <a:pt x="1237" y="641"/>
                    <a:pt x="1237" y="608"/>
                  </a:cubicBezTo>
                  <a:cubicBezTo>
                    <a:pt x="1237" y="396"/>
                    <a:pt x="1237" y="396"/>
                    <a:pt x="1237" y="396"/>
                  </a:cubicBezTo>
                  <a:cubicBezTo>
                    <a:pt x="1237" y="344"/>
                    <a:pt x="1195" y="301"/>
                    <a:pt x="1142" y="301"/>
                  </a:cubicBezTo>
                  <a:cubicBezTo>
                    <a:pt x="1090" y="301"/>
                    <a:pt x="1047" y="344"/>
                    <a:pt x="1047" y="396"/>
                  </a:cubicBezTo>
                  <a:cubicBezTo>
                    <a:pt x="1047" y="452"/>
                    <a:pt x="1047" y="452"/>
                    <a:pt x="1047" y="452"/>
                  </a:cubicBezTo>
                  <a:cubicBezTo>
                    <a:pt x="1047" y="572"/>
                    <a:pt x="951" y="668"/>
                    <a:pt x="832" y="668"/>
                  </a:cubicBezTo>
                  <a:cubicBezTo>
                    <a:pt x="712" y="668"/>
                    <a:pt x="616" y="572"/>
                    <a:pt x="616" y="452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76" y="37"/>
                    <a:pt x="676" y="37"/>
                    <a:pt x="676" y="37"/>
                  </a:cubicBezTo>
                  <a:cubicBezTo>
                    <a:pt x="709" y="37"/>
                    <a:pt x="737" y="64"/>
                    <a:pt x="737" y="98"/>
                  </a:cubicBezTo>
                  <a:cubicBezTo>
                    <a:pt x="737" y="180"/>
                    <a:pt x="737" y="180"/>
                    <a:pt x="737" y="180"/>
                  </a:cubicBezTo>
                  <a:cubicBezTo>
                    <a:pt x="837" y="180"/>
                    <a:pt x="837" y="180"/>
                    <a:pt x="837" y="180"/>
                  </a:cubicBezTo>
                  <a:cubicBezTo>
                    <a:pt x="837" y="241"/>
                    <a:pt x="837" y="241"/>
                    <a:pt x="837" y="241"/>
                  </a:cubicBezTo>
                  <a:cubicBezTo>
                    <a:pt x="837" y="274"/>
                    <a:pt x="810" y="301"/>
                    <a:pt x="777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737" y="452"/>
                    <a:pt x="737" y="452"/>
                    <a:pt x="737" y="452"/>
                  </a:cubicBezTo>
                  <a:cubicBezTo>
                    <a:pt x="737" y="505"/>
                    <a:pt x="779" y="547"/>
                    <a:pt x="832" y="547"/>
                  </a:cubicBezTo>
                  <a:cubicBezTo>
                    <a:pt x="884" y="547"/>
                    <a:pt x="927" y="505"/>
                    <a:pt x="927" y="452"/>
                  </a:cubicBezTo>
                  <a:cubicBezTo>
                    <a:pt x="927" y="37"/>
                    <a:pt x="927" y="37"/>
                    <a:pt x="927" y="37"/>
                  </a:cubicBezTo>
                  <a:cubicBezTo>
                    <a:pt x="987" y="37"/>
                    <a:pt x="987" y="37"/>
                    <a:pt x="987" y="37"/>
                  </a:cubicBezTo>
                  <a:cubicBezTo>
                    <a:pt x="1020" y="37"/>
                    <a:pt x="1047" y="64"/>
                    <a:pt x="1047" y="98"/>
                  </a:cubicBezTo>
                  <a:cubicBezTo>
                    <a:pt x="1047" y="202"/>
                    <a:pt x="1047" y="202"/>
                    <a:pt x="1047" y="202"/>
                  </a:cubicBezTo>
                  <a:cubicBezTo>
                    <a:pt x="1076" y="188"/>
                    <a:pt x="1108" y="180"/>
                    <a:pt x="1142" y="180"/>
                  </a:cubicBezTo>
                  <a:cubicBezTo>
                    <a:pt x="1262" y="180"/>
                    <a:pt x="1358" y="277"/>
                    <a:pt x="1358" y="396"/>
                  </a:cubicBezTo>
                  <a:close/>
                  <a:moveTo>
                    <a:pt x="2904" y="396"/>
                  </a:moveTo>
                  <a:cubicBezTo>
                    <a:pt x="2904" y="668"/>
                    <a:pt x="2904" y="668"/>
                    <a:pt x="2904" y="668"/>
                  </a:cubicBezTo>
                  <a:cubicBezTo>
                    <a:pt x="2844" y="668"/>
                    <a:pt x="2844" y="668"/>
                    <a:pt x="2844" y="668"/>
                  </a:cubicBezTo>
                  <a:cubicBezTo>
                    <a:pt x="2811" y="668"/>
                    <a:pt x="2784" y="641"/>
                    <a:pt x="2784" y="608"/>
                  </a:cubicBezTo>
                  <a:cubicBezTo>
                    <a:pt x="2784" y="396"/>
                    <a:pt x="2784" y="396"/>
                    <a:pt x="2784" y="396"/>
                  </a:cubicBezTo>
                  <a:cubicBezTo>
                    <a:pt x="2784" y="344"/>
                    <a:pt x="2741" y="301"/>
                    <a:pt x="2689" y="301"/>
                  </a:cubicBezTo>
                  <a:cubicBezTo>
                    <a:pt x="2636" y="301"/>
                    <a:pt x="2594" y="344"/>
                    <a:pt x="2594" y="396"/>
                  </a:cubicBezTo>
                  <a:cubicBezTo>
                    <a:pt x="2594" y="668"/>
                    <a:pt x="2594" y="668"/>
                    <a:pt x="2594" y="668"/>
                  </a:cubicBezTo>
                  <a:cubicBezTo>
                    <a:pt x="2533" y="668"/>
                    <a:pt x="2533" y="668"/>
                    <a:pt x="2533" y="668"/>
                  </a:cubicBezTo>
                  <a:cubicBezTo>
                    <a:pt x="2532" y="668"/>
                    <a:pt x="2531" y="668"/>
                    <a:pt x="2530" y="668"/>
                  </a:cubicBezTo>
                  <a:cubicBezTo>
                    <a:pt x="2498" y="667"/>
                    <a:pt x="2473" y="640"/>
                    <a:pt x="2473" y="608"/>
                  </a:cubicBezTo>
                  <a:cubicBezTo>
                    <a:pt x="2473" y="396"/>
                    <a:pt x="2473" y="396"/>
                    <a:pt x="2473" y="396"/>
                  </a:cubicBezTo>
                  <a:cubicBezTo>
                    <a:pt x="2473" y="344"/>
                    <a:pt x="2430" y="301"/>
                    <a:pt x="2378" y="301"/>
                  </a:cubicBezTo>
                  <a:cubicBezTo>
                    <a:pt x="2325" y="301"/>
                    <a:pt x="2283" y="344"/>
                    <a:pt x="2283" y="396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22" y="668"/>
                    <a:pt x="2222" y="668"/>
                    <a:pt x="2222" y="668"/>
                  </a:cubicBezTo>
                  <a:cubicBezTo>
                    <a:pt x="2189" y="668"/>
                    <a:pt x="2162" y="641"/>
                    <a:pt x="2162" y="608"/>
                  </a:cubicBezTo>
                  <a:cubicBezTo>
                    <a:pt x="2162" y="180"/>
                    <a:pt x="2162" y="180"/>
                    <a:pt x="2162" y="180"/>
                  </a:cubicBezTo>
                  <a:cubicBezTo>
                    <a:pt x="2222" y="180"/>
                    <a:pt x="2222" y="180"/>
                    <a:pt x="2222" y="180"/>
                  </a:cubicBezTo>
                  <a:cubicBezTo>
                    <a:pt x="2243" y="180"/>
                    <a:pt x="2262" y="191"/>
                    <a:pt x="2273" y="207"/>
                  </a:cubicBezTo>
                  <a:cubicBezTo>
                    <a:pt x="2304" y="190"/>
                    <a:pt x="2340" y="180"/>
                    <a:pt x="2378" y="180"/>
                  </a:cubicBezTo>
                  <a:cubicBezTo>
                    <a:pt x="2439" y="180"/>
                    <a:pt x="2494" y="206"/>
                    <a:pt x="2533" y="246"/>
                  </a:cubicBezTo>
                  <a:cubicBezTo>
                    <a:pt x="2572" y="206"/>
                    <a:pt x="2628" y="180"/>
                    <a:pt x="2689" y="180"/>
                  </a:cubicBezTo>
                  <a:cubicBezTo>
                    <a:pt x="2808" y="180"/>
                    <a:pt x="2904" y="277"/>
                    <a:pt x="2904" y="396"/>
                  </a:cubicBezTo>
                  <a:close/>
                  <a:moveTo>
                    <a:pt x="464" y="180"/>
                  </a:moveTo>
                  <a:cubicBezTo>
                    <a:pt x="404" y="180"/>
                    <a:pt x="404" y="180"/>
                    <a:pt x="404" y="180"/>
                  </a:cubicBezTo>
                  <a:cubicBezTo>
                    <a:pt x="404" y="608"/>
                    <a:pt x="404" y="608"/>
                    <a:pt x="404" y="608"/>
                  </a:cubicBezTo>
                  <a:cubicBezTo>
                    <a:pt x="404" y="641"/>
                    <a:pt x="431" y="668"/>
                    <a:pt x="464" y="668"/>
                  </a:cubicBezTo>
                  <a:cubicBezTo>
                    <a:pt x="524" y="668"/>
                    <a:pt x="524" y="668"/>
                    <a:pt x="524" y="668"/>
                  </a:cubicBezTo>
                  <a:cubicBezTo>
                    <a:pt x="524" y="241"/>
                    <a:pt x="524" y="241"/>
                    <a:pt x="524" y="241"/>
                  </a:cubicBezTo>
                  <a:cubicBezTo>
                    <a:pt x="524" y="207"/>
                    <a:pt x="497" y="180"/>
                    <a:pt x="464" y="180"/>
                  </a:cubicBezTo>
                  <a:close/>
                  <a:moveTo>
                    <a:pt x="464" y="0"/>
                  </a:moveTo>
                  <a:cubicBezTo>
                    <a:pt x="426" y="0"/>
                    <a:pt x="396" y="30"/>
                    <a:pt x="396" y="68"/>
                  </a:cubicBezTo>
                  <a:cubicBezTo>
                    <a:pt x="396" y="105"/>
                    <a:pt x="426" y="136"/>
                    <a:pt x="464" y="136"/>
                  </a:cubicBezTo>
                  <a:cubicBezTo>
                    <a:pt x="502" y="136"/>
                    <a:pt x="532" y="105"/>
                    <a:pt x="532" y="68"/>
                  </a:cubicBezTo>
                  <a:cubicBezTo>
                    <a:pt x="532" y="30"/>
                    <a:pt x="502" y="0"/>
                    <a:pt x="464" y="0"/>
                  </a:cubicBezTo>
                  <a:close/>
                  <a:moveTo>
                    <a:pt x="336" y="668"/>
                  </a:moveTo>
                  <a:cubicBezTo>
                    <a:pt x="215" y="668"/>
                    <a:pt x="215" y="668"/>
                    <a:pt x="215" y="668"/>
                  </a:cubicBezTo>
                  <a:cubicBezTo>
                    <a:pt x="96" y="668"/>
                    <a:pt x="0" y="572"/>
                    <a:pt x="0" y="4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93" y="37"/>
                    <a:pt x="120" y="64"/>
                    <a:pt x="120" y="98"/>
                  </a:cubicBezTo>
                  <a:cubicBezTo>
                    <a:pt x="120" y="452"/>
                    <a:pt x="120" y="452"/>
                    <a:pt x="120" y="452"/>
                  </a:cubicBezTo>
                  <a:cubicBezTo>
                    <a:pt x="120" y="505"/>
                    <a:pt x="163" y="547"/>
                    <a:pt x="215" y="547"/>
                  </a:cubicBezTo>
                  <a:cubicBezTo>
                    <a:pt x="271" y="547"/>
                    <a:pt x="271" y="547"/>
                    <a:pt x="271" y="547"/>
                  </a:cubicBezTo>
                  <a:cubicBezTo>
                    <a:pt x="307" y="547"/>
                    <a:pt x="336" y="577"/>
                    <a:pt x="336" y="612"/>
                  </a:cubicBezTo>
                  <a:lnTo>
                    <a:pt x="336" y="66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31098"/>
              <a:endParaRPr lang="en-US" sz="1600">
                <a:solidFill>
                  <a:srgbClr val="000000"/>
                </a:solidFill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EA4C9742-625B-4105-99D5-966A0D331A5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211881"/>
      </p:ext>
    </p:extLst>
  </p:cSld>
  <p:clrMapOvr>
    <a:masterClrMapping/>
  </p:clrMapOvr>
  <p:hf sldNum="0" hdr="0" ftr="0" dt="0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Only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3" y="1"/>
            <a:ext cx="8139545" cy="110353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7" name="Group 8"/>
          <p:cNvGrpSpPr>
            <a:grpSpLocks noChangeAspect="1"/>
          </p:cNvGrpSpPr>
          <p:nvPr/>
        </p:nvGrpSpPr>
        <p:grpSpPr bwMode="auto">
          <a:xfrm>
            <a:off x="552019" y="4750766"/>
            <a:ext cx="924357" cy="211904"/>
            <a:chOff x="293" y="283"/>
            <a:chExt cx="1317" cy="302"/>
          </a:xfrm>
        </p:grpSpPr>
        <p:sp>
          <p:nvSpPr>
            <p:cNvPr id="9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293" y="283"/>
              <a:ext cx="1317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31098"/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293" y="283"/>
              <a:ext cx="1317" cy="302"/>
            </a:xfrm>
            <a:custGeom>
              <a:avLst/>
              <a:gdLst/>
              <a:ahLst/>
              <a:cxnLst>
                <a:cxn ang="0">
                  <a:pos x="1443" y="180"/>
                </a:cxn>
                <a:cxn ang="0">
                  <a:pos x="1503" y="668"/>
                </a:cxn>
                <a:cxn ang="0">
                  <a:pos x="1564" y="241"/>
                </a:cxn>
                <a:cxn ang="0">
                  <a:pos x="1503" y="0"/>
                </a:cxn>
                <a:cxn ang="0">
                  <a:pos x="1503" y="136"/>
                </a:cxn>
                <a:cxn ang="0">
                  <a:pos x="1503" y="0"/>
                </a:cxn>
                <a:cxn ang="0">
                  <a:pos x="2017" y="180"/>
                </a:cxn>
                <a:cxn ang="0">
                  <a:pos x="2077" y="452"/>
                </a:cxn>
                <a:cxn ang="0">
                  <a:pos x="1645" y="452"/>
                </a:cxn>
                <a:cxn ang="0">
                  <a:pos x="1706" y="180"/>
                </a:cxn>
                <a:cxn ang="0">
                  <a:pos x="1766" y="452"/>
                </a:cxn>
                <a:cxn ang="0">
                  <a:pos x="1956" y="452"/>
                </a:cxn>
                <a:cxn ang="0">
                  <a:pos x="1358" y="396"/>
                </a:cxn>
                <a:cxn ang="0">
                  <a:pos x="1298" y="668"/>
                </a:cxn>
                <a:cxn ang="0">
                  <a:pos x="1237" y="396"/>
                </a:cxn>
                <a:cxn ang="0">
                  <a:pos x="1047" y="396"/>
                </a:cxn>
                <a:cxn ang="0">
                  <a:pos x="832" y="668"/>
                </a:cxn>
                <a:cxn ang="0">
                  <a:pos x="616" y="37"/>
                </a:cxn>
                <a:cxn ang="0">
                  <a:pos x="737" y="98"/>
                </a:cxn>
                <a:cxn ang="0">
                  <a:pos x="837" y="180"/>
                </a:cxn>
                <a:cxn ang="0">
                  <a:pos x="777" y="301"/>
                </a:cxn>
                <a:cxn ang="0">
                  <a:pos x="737" y="452"/>
                </a:cxn>
                <a:cxn ang="0">
                  <a:pos x="927" y="452"/>
                </a:cxn>
                <a:cxn ang="0">
                  <a:pos x="987" y="37"/>
                </a:cxn>
                <a:cxn ang="0">
                  <a:pos x="1047" y="202"/>
                </a:cxn>
                <a:cxn ang="0">
                  <a:pos x="1358" y="396"/>
                </a:cxn>
                <a:cxn ang="0">
                  <a:pos x="2904" y="668"/>
                </a:cxn>
                <a:cxn ang="0">
                  <a:pos x="2784" y="608"/>
                </a:cxn>
                <a:cxn ang="0">
                  <a:pos x="2689" y="301"/>
                </a:cxn>
                <a:cxn ang="0">
                  <a:pos x="2594" y="668"/>
                </a:cxn>
                <a:cxn ang="0">
                  <a:pos x="2530" y="668"/>
                </a:cxn>
                <a:cxn ang="0">
                  <a:pos x="2473" y="396"/>
                </a:cxn>
                <a:cxn ang="0">
                  <a:pos x="2283" y="396"/>
                </a:cxn>
                <a:cxn ang="0">
                  <a:pos x="2283" y="668"/>
                </a:cxn>
                <a:cxn ang="0">
                  <a:pos x="2222" y="668"/>
                </a:cxn>
                <a:cxn ang="0">
                  <a:pos x="2162" y="180"/>
                </a:cxn>
                <a:cxn ang="0">
                  <a:pos x="2273" y="207"/>
                </a:cxn>
                <a:cxn ang="0">
                  <a:pos x="2533" y="246"/>
                </a:cxn>
                <a:cxn ang="0">
                  <a:pos x="2904" y="396"/>
                </a:cxn>
                <a:cxn ang="0">
                  <a:pos x="404" y="180"/>
                </a:cxn>
                <a:cxn ang="0">
                  <a:pos x="464" y="668"/>
                </a:cxn>
                <a:cxn ang="0">
                  <a:pos x="524" y="241"/>
                </a:cxn>
                <a:cxn ang="0">
                  <a:pos x="464" y="0"/>
                </a:cxn>
                <a:cxn ang="0">
                  <a:pos x="464" y="136"/>
                </a:cxn>
                <a:cxn ang="0">
                  <a:pos x="464" y="0"/>
                </a:cxn>
                <a:cxn ang="0">
                  <a:pos x="215" y="668"/>
                </a:cxn>
                <a:cxn ang="0">
                  <a:pos x="0" y="37"/>
                </a:cxn>
                <a:cxn ang="0">
                  <a:pos x="120" y="98"/>
                </a:cxn>
                <a:cxn ang="0">
                  <a:pos x="215" y="547"/>
                </a:cxn>
                <a:cxn ang="0">
                  <a:pos x="336" y="612"/>
                </a:cxn>
              </a:cxnLst>
              <a:rect l="0" t="0" r="r" b="b"/>
              <a:pathLst>
                <a:path w="2904" h="668">
                  <a:moveTo>
                    <a:pt x="1503" y="180"/>
                  </a:moveTo>
                  <a:cubicBezTo>
                    <a:pt x="1443" y="180"/>
                    <a:pt x="1443" y="180"/>
                    <a:pt x="1443" y="180"/>
                  </a:cubicBezTo>
                  <a:cubicBezTo>
                    <a:pt x="1443" y="608"/>
                    <a:pt x="1443" y="608"/>
                    <a:pt x="1443" y="608"/>
                  </a:cubicBezTo>
                  <a:cubicBezTo>
                    <a:pt x="1443" y="641"/>
                    <a:pt x="1470" y="668"/>
                    <a:pt x="1503" y="668"/>
                  </a:cubicBezTo>
                  <a:cubicBezTo>
                    <a:pt x="1564" y="668"/>
                    <a:pt x="1564" y="668"/>
                    <a:pt x="1564" y="668"/>
                  </a:cubicBezTo>
                  <a:cubicBezTo>
                    <a:pt x="1564" y="241"/>
                    <a:pt x="1564" y="241"/>
                    <a:pt x="1564" y="241"/>
                  </a:cubicBezTo>
                  <a:cubicBezTo>
                    <a:pt x="1564" y="207"/>
                    <a:pt x="1537" y="180"/>
                    <a:pt x="1503" y="180"/>
                  </a:cubicBezTo>
                  <a:close/>
                  <a:moveTo>
                    <a:pt x="1503" y="0"/>
                  </a:moveTo>
                  <a:cubicBezTo>
                    <a:pt x="1466" y="0"/>
                    <a:pt x="1435" y="30"/>
                    <a:pt x="1435" y="68"/>
                  </a:cubicBezTo>
                  <a:cubicBezTo>
                    <a:pt x="1435" y="105"/>
                    <a:pt x="1466" y="136"/>
                    <a:pt x="1503" y="136"/>
                  </a:cubicBezTo>
                  <a:cubicBezTo>
                    <a:pt x="1541" y="136"/>
                    <a:pt x="1571" y="105"/>
                    <a:pt x="1571" y="68"/>
                  </a:cubicBezTo>
                  <a:cubicBezTo>
                    <a:pt x="1571" y="30"/>
                    <a:pt x="1541" y="0"/>
                    <a:pt x="1503" y="0"/>
                  </a:cubicBezTo>
                  <a:close/>
                  <a:moveTo>
                    <a:pt x="1956" y="180"/>
                  </a:moveTo>
                  <a:cubicBezTo>
                    <a:pt x="2017" y="180"/>
                    <a:pt x="2017" y="180"/>
                    <a:pt x="2017" y="180"/>
                  </a:cubicBezTo>
                  <a:cubicBezTo>
                    <a:pt x="2050" y="180"/>
                    <a:pt x="2077" y="207"/>
                    <a:pt x="2077" y="241"/>
                  </a:cubicBezTo>
                  <a:cubicBezTo>
                    <a:pt x="2077" y="452"/>
                    <a:pt x="2077" y="452"/>
                    <a:pt x="2077" y="452"/>
                  </a:cubicBezTo>
                  <a:cubicBezTo>
                    <a:pt x="2077" y="572"/>
                    <a:pt x="1980" y="668"/>
                    <a:pt x="1861" y="668"/>
                  </a:cubicBezTo>
                  <a:cubicBezTo>
                    <a:pt x="1742" y="668"/>
                    <a:pt x="1645" y="572"/>
                    <a:pt x="1645" y="452"/>
                  </a:cubicBezTo>
                  <a:cubicBezTo>
                    <a:pt x="1645" y="180"/>
                    <a:pt x="1645" y="180"/>
                    <a:pt x="1645" y="180"/>
                  </a:cubicBezTo>
                  <a:cubicBezTo>
                    <a:pt x="1706" y="180"/>
                    <a:pt x="1706" y="180"/>
                    <a:pt x="1706" y="180"/>
                  </a:cubicBezTo>
                  <a:cubicBezTo>
                    <a:pt x="1739" y="180"/>
                    <a:pt x="1766" y="207"/>
                    <a:pt x="1766" y="241"/>
                  </a:cubicBezTo>
                  <a:cubicBezTo>
                    <a:pt x="1766" y="452"/>
                    <a:pt x="1766" y="452"/>
                    <a:pt x="1766" y="452"/>
                  </a:cubicBezTo>
                  <a:cubicBezTo>
                    <a:pt x="1766" y="505"/>
                    <a:pt x="1809" y="547"/>
                    <a:pt x="1861" y="547"/>
                  </a:cubicBezTo>
                  <a:cubicBezTo>
                    <a:pt x="1914" y="547"/>
                    <a:pt x="1956" y="505"/>
                    <a:pt x="1956" y="452"/>
                  </a:cubicBezTo>
                  <a:lnTo>
                    <a:pt x="1956" y="180"/>
                  </a:lnTo>
                  <a:close/>
                  <a:moveTo>
                    <a:pt x="1358" y="396"/>
                  </a:moveTo>
                  <a:cubicBezTo>
                    <a:pt x="1358" y="668"/>
                    <a:pt x="1358" y="668"/>
                    <a:pt x="1358" y="668"/>
                  </a:cubicBezTo>
                  <a:cubicBezTo>
                    <a:pt x="1298" y="668"/>
                    <a:pt x="1298" y="668"/>
                    <a:pt x="1298" y="668"/>
                  </a:cubicBezTo>
                  <a:cubicBezTo>
                    <a:pt x="1264" y="668"/>
                    <a:pt x="1237" y="641"/>
                    <a:pt x="1237" y="608"/>
                  </a:cubicBezTo>
                  <a:cubicBezTo>
                    <a:pt x="1237" y="396"/>
                    <a:pt x="1237" y="396"/>
                    <a:pt x="1237" y="396"/>
                  </a:cubicBezTo>
                  <a:cubicBezTo>
                    <a:pt x="1237" y="344"/>
                    <a:pt x="1195" y="301"/>
                    <a:pt x="1142" y="301"/>
                  </a:cubicBezTo>
                  <a:cubicBezTo>
                    <a:pt x="1090" y="301"/>
                    <a:pt x="1047" y="344"/>
                    <a:pt x="1047" y="396"/>
                  </a:cubicBezTo>
                  <a:cubicBezTo>
                    <a:pt x="1047" y="452"/>
                    <a:pt x="1047" y="452"/>
                    <a:pt x="1047" y="452"/>
                  </a:cubicBezTo>
                  <a:cubicBezTo>
                    <a:pt x="1047" y="572"/>
                    <a:pt x="951" y="668"/>
                    <a:pt x="832" y="668"/>
                  </a:cubicBezTo>
                  <a:cubicBezTo>
                    <a:pt x="712" y="668"/>
                    <a:pt x="616" y="572"/>
                    <a:pt x="616" y="452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76" y="37"/>
                    <a:pt x="676" y="37"/>
                    <a:pt x="676" y="37"/>
                  </a:cubicBezTo>
                  <a:cubicBezTo>
                    <a:pt x="709" y="37"/>
                    <a:pt x="737" y="64"/>
                    <a:pt x="737" y="98"/>
                  </a:cubicBezTo>
                  <a:cubicBezTo>
                    <a:pt x="737" y="180"/>
                    <a:pt x="737" y="180"/>
                    <a:pt x="737" y="180"/>
                  </a:cubicBezTo>
                  <a:cubicBezTo>
                    <a:pt x="837" y="180"/>
                    <a:pt x="837" y="180"/>
                    <a:pt x="837" y="180"/>
                  </a:cubicBezTo>
                  <a:cubicBezTo>
                    <a:pt x="837" y="241"/>
                    <a:pt x="837" y="241"/>
                    <a:pt x="837" y="241"/>
                  </a:cubicBezTo>
                  <a:cubicBezTo>
                    <a:pt x="837" y="274"/>
                    <a:pt x="810" y="301"/>
                    <a:pt x="777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737" y="452"/>
                    <a:pt x="737" y="452"/>
                    <a:pt x="737" y="452"/>
                  </a:cubicBezTo>
                  <a:cubicBezTo>
                    <a:pt x="737" y="505"/>
                    <a:pt x="779" y="547"/>
                    <a:pt x="832" y="547"/>
                  </a:cubicBezTo>
                  <a:cubicBezTo>
                    <a:pt x="884" y="547"/>
                    <a:pt x="927" y="505"/>
                    <a:pt x="927" y="452"/>
                  </a:cubicBezTo>
                  <a:cubicBezTo>
                    <a:pt x="927" y="37"/>
                    <a:pt x="927" y="37"/>
                    <a:pt x="927" y="37"/>
                  </a:cubicBezTo>
                  <a:cubicBezTo>
                    <a:pt x="987" y="37"/>
                    <a:pt x="987" y="37"/>
                    <a:pt x="987" y="37"/>
                  </a:cubicBezTo>
                  <a:cubicBezTo>
                    <a:pt x="1020" y="37"/>
                    <a:pt x="1047" y="64"/>
                    <a:pt x="1047" y="98"/>
                  </a:cubicBezTo>
                  <a:cubicBezTo>
                    <a:pt x="1047" y="202"/>
                    <a:pt x="1047" y="202"/>
                    <a:pt x="1047" y="202"/>
                  </a:cubicBezTo>
                  <a:cubicBezTo>
                    <a:pt x="1076" y="188"/>
                    <a:pt x="1108" y="180"/>
                    <a:pt x="1142" y="180"/>
                  </a:cubicBezTo>
                  <a:cubicBezTo>
                    <a:pt x="1262" y="180"/>
                    <a:pt x="1358" y="277"/>
                    <a:pt x="1358" y="396"/>
                  </a:cubicBezTo>
                  <a:close/>
                  <a:moveTo>
                    <a:pt x="2904" y="396"/>
                  </a:moveTo>
                  <a:cubicBezTo>
                    <a:pt x="2904" y="668"/>
                    <a:pt x="2904" y="668"/>
                    <a:pt x="2904" y="668"/>
                  </a:cubicBezTo>
                  <a:cubicBezTo>
                    <a:pt x="2844" y="668"/>
                    <a:pt x="2844" y="668"/>
                    <a:pt x="2844" y="668"/>
                  </a:cubicBezTo>
                  <a:cubicBezTo>
                    <a:pt x="2811" y="668"/>
                    <a:pt x="2784" y="641"/>
                    <a:pt x="2784" y="608"/>
                  </a:cubicBezTo>
                  <a:cubicBezTo>
                    <a:pt x="2784" y="396"/>
                    <a:pt x="2784" y="396"/>
                    <a:pt x="2784" y="396"/>
                  </a:cubicBezTo>
                  <a:cubicBezTo>
                    <a:pt x="2784" y="344"/>
                    <a:pt x="2741" y="301"/>
                    <a:pt x="2689" y="301"/>
                  </a:cubicBezTo>
                  <a:cubicBezTo>
                    <a:pt x="2636" y="301"/>
                    <a:pt x="2594" y="344"/>
                    <a:pt x="2594" y="396"/>
                  </a:cubicBezTo>
                  <a:cubicBezTo>
                    <a:pt x="2594" y="668"/>
                    <a:pt x="2594" y="668"/>
                    <a:pt x="2594" y="668"/>
                  </a:cubicBezTo>
                  <a:cubicBezTo>
                    <a:pt x="2533" y="668"/>
                    <a:pt x="2533" y="668"/>
                    <a:pt x="2533" y="668"/>
                  </a:cubicBezTo>
                  <a:cubicBezTo>
                    <a:pt x="2532" y="668"/>
                    <a:pt x="2531" y="668"/>
                    <a:pt x="2530" y="668"/>
                  </a:cubicBezTo>
                  <a:cubicBezTo>
                    <a:pt x="2498" y="667"/>
                    <a:pt x="2473" y="640"/>
                    <a:pt x="2473" y="608"/>
                  </a:cubicBezTo>
                  <a:cubicBezTo>
                    <a:pt x="2473" y="396"/>
                    <a:pt x="2473" y="396"/>
                    <a:pt x="2473" y="396"/>
                  </a:cubicBezTo>
                  <a:cubicBezTo>
                    <a:pt x="2473" y="344"/>
                    <a:pt x="2430" y="301"/>
                    <a:pt x="2378" y="301"/>
                  </a:cubicBezTo>
                  <a:cubicBezTo>
                    <a:pt x="2325" y="301"/>
                    <a:pt x="2283" y="344"/>
                    <a:pt x="2283" y="396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22" y="668"/>
                    <a:pt x="2222" y="668"/>
                    <a:pt x="2222" y="668"/>
                  </a:cubicBezTo>
                  <a:cubicBezTo>
                    <a:pt x="2189" y="668"/>
                    <a:pt x="2162" y="641"/>
                    <a:pt x="2162" y="608"/>
                  </a:cubicBezTo>
                  <a:cubicBezTo>
                    <a:pt x="2162" y="180"/>
                    <a:pt x="2162" y="180"/>
                    <a:pt x="2162" y="180"/>
                  </a:cubicBezTo>
                  <a:cubicBezTo>
                    <a:pt x="2222" y="180"/>
                    <a:pt x="2222" y="180"/>
                    <a:pt x="2222" y="180"/>
                  </a:cubicBezTo>
                  <a:cubicBezTo>
                    <a:pt x="2243" y="180"/>
                    <a:pt x="2262" y="191"/>
                    <a:pt x="2273" y="207"/>
                  </a:cubicBezTo>
                  <a:cubicBezTo>
                    <a:pt x="2304" y="190"/>
                    <a:pt x="2340" y="180"/>
                    <a:pt x="2378" y="180"/>
                  </a:cubicBezTo>
                  <a:cubicBezTo>
                    <a:pt x="2439" y="180"/>
                    <a:pt x="2494" y="206"/>
                    <a:pt x="2533" y="246"/>
                  </a:cubicBezTo>
                  <a:cubicBezTo>
                    <a:pt x="2572" y="206"/>
                    <a:pt x="2628" y="180"/>
                    <a:pt x="2689" y="180"/>
                  </a:cubicBezTo>
                  <a:cubicBezTo>
                    <a:pt x="2808" y="180"/>
                    <a:pt x="2904" y="277"/>
                    <a:pt x="2904" y="396"/>
                  </a:cubicBezTo>
                  <a:close/>
                  <a:moveTo>
                    <a:pt x="464" y="180"/>
                  </a:moveTo>
                  <a:cubicBezTo>
                    <a:pt x="404" y="180"/>
                    <a:pt x="404" y="180"/>
                    <a:pt x="404" y="180"/>
                  </a:cubicBezTo>
                  <a:cubicBezTo>
                    <a:pt x="404" y="608"/>
                    <a:pt x="404" y="608"/>
                    <a:pt x="404" y="608"/>
                  </a:cubicBezTo>
                  <a:cubicBezTo>
                    <a:pt x="404" y="641"/>
                    <a:pt x="431" y="668"/>
                    <a:pt x="464" y="668"/>
                  </a:cubicBezTo>
                  <a:cubicBezTo>
                    <a:pt x="524" y="668"/>
                    <a:pt x="524" y="668"/>
                    <a:pt x="524" y="668"/>
                  </a:cubicBezTo>
                  <a:cubicBezTo>
                    <a:pt x="524" y="241"/>
                    <a:pt x="524" y="241"/>
                    <a:pt x="524" y="241"/>
                  </a:cubicBezTo>
                  <a:cubicBezTo>
                    <a:pt x="524" y="207"/>
                    <a:pt x="497" y="180"/>
                    <a:pt x="464" y="180"/>
                  </a:cubicBezTo>
                  <a:close/>
                  <a:moveTo>
                    <a:pt x="464" y="0"/>
                  </a:moveTo>
                  <a:cubicBezTo>
                    <a:pt x="426" y="0"/>
                    <a:pt x="396" y="30"/>
                    <a:pt x="396" y="68"/>
                  </a:cubicBezTo>
                  <a:cubicBezTo>
                    <a:pt x="396" y="105"/>
                    <a:pt x="426" y="136"/>
                    <a:pt x="464" y="136"/>
                  </a:cubicBezTo>
                  <a:cubicBezTo>
                    <a:pt x="502" y="136"/>
                    <a:pt x="532" y="105"/>
                    <a:pt x="532" y="68"/>
                  </a:cubicBezTo>
                  <a:cubicBezTo>
                    <a:pt x="532" y="30"/>
                    <a:pt x="502" y="0"/>
                    <a:pt x="464" y="0"/>
                  </a:cubicBezTo>
                  <a:close/>
                  <a:moveTo>
                    <a:pt x="336" y="668"/>
                  </a:moveTo>
                  <a:cubicBezTo>
                    <a:pt x="215" y="668"/>
                    <a:pt x="215" y="668"/>
                    <a:pt x="215" y="668"/>
                  </a:cubicBezTo>
                  <a:cubicBezTo>
                    <a:pt x="96" y="668"/>
                    <a:pt x="0" y="572"/>
                    <a:pt x="0" y="4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93" y="37"/>
                    <a:pt x="120" y="64"/>
                    <a:pt x="120" y="98"/>
                  </a:cubicBezTo>
                  <a:cubicBezTo>
                    <a:pt x="120" y="452"/>
                    <a:pt x="120" y="452"/>
                    <a:pt x="120" y="452"/>
                  </a:cubicBezTo>
                  <a:cubicBezTo>
                    <a:pt x="120" y="505"/>
                    <a:pt x="163" y="547"/>
                    <a:pt x="215" y="547"/>
                  </a:cubicBezTo>
                  <a:cubicBezTo>
                    <a:pt x="271" y="547"/>
                    <a:pt x="271" y="547"/>
                    <a:pt x="271" y="547"/>
                  </a:cubicBezTo>
                  <a:cubicBezTo>
                    <a:pt x="307" y="547"/>
                    <a:pt x="336" y="577"/>
                    <a:pt x="336" y="612"/>
                  </a:cubicBezTo>
                  <a:lnTo>
                    <a:pt x="336" y="66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31098"/>
              <a:endParaRPr lang="en-US" sz="1600">
                <a:solidFill>
                  <a:srgbClr val="000000"/>
                </a:solidFill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EA4C9742-625B-4105-99D5-966A0D331A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268221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lagshapes-3.png"/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9114" y="0"/>
            <a:ext cx="4574886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3323" y="283483"/>
            <a:ext cx="7319033" cy="1768574"/>
          </a:xfrm>
        </p:spPr>
        <p:txBody>
          <a:bodyPr anchor="t"/>
          <a:lstStyle>
            <a:lvl1pPr>
              <a:defRPr sz="5453" b="0" i="0">
                <a:solidFill>
                  <a:srgbClr val="FFFFFF"/>
                </a:solidFill>
                <a:latin typeface="DINRoundOT-Medium"/>
                <a:cs typeface="DINRoundOT-Mediu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5128" name="Group 8"/>
          <p:cNvGrpSpPr>
            <a:grpSpLocks noChangeAspect="1"/>
          </p:cNvGrpSpPr>
          <p:nvPr/>
        </p:nvGrpSpPr>
        <p:grpSpPr bwMode="auto">
          <a:xfrm>
            <a:off x="554182" y="4174409"/>
            <a:ext cx="1900670" cy="435719"/>
            <a:chOff x="293" y="283"/>
            <a:chExt cx="1317" cy="302"/>
          </a:xfrm>
        </p:grpSpPr>
        <p:sp>
          <p:nvSpPr>
            <p:cNvPr id="5127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293" y="283"/>
              <a:ext cx="1317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36">
                <a:solidFill>
                  <a:srgbClr val="000000"/>
                </a:solidFill>
              </a:endParaRPr>
            </a:p>
          </p:txBody>
        </p:sp>
        <p:sp>
          <p:nvSpPr>
            <p:cNvPr id="5129" name="Freeform 9"/>
            <p:cNvSpPr>
              <a:spLocks noEditPoints="1"/>
            </p:cNvSpPr>
            <p:nvPr userDrawn="1"/>
          </p:nvSpPr>
          <p:spPr bwMode="auto">
            <a:xfrm>
              <a:off x="293" y="283"/>
              <a:ext cx="1317" cy="302"/>
            </a:xfrm>
            <a:custGeom>
              <a:avLst/>
              <a:gdLst/>
              <a:ahLst/>
              <a:cxnLst>
                <a:cxn ang="0">
                  <a:pos x="1443" y="180"/>
                </a:cxn>
                <a:cxn ang="0">
                  <a:pos x="1503" y="668"/>
                </a:cxn>
                <a:cxn ang="0">
                  <a:pos x="1564" y="241"/>
                </a:cxn>
                <a:cxn ang="0">
                  <a:pos x="1503" y="0"/>
                </a:cxn>
                <a:cxn ang="0">
                  <a:pos x="1503" y="136"/>
                </a:cxn>
                <a:cxn ang="0">
                  <a:pos x="1503" y="0"/>
                </a:cxn>
                <a:cxn ang="0">
                  <a:pos x="2017" y="180"/>
                </a:cxn>
                <a:cxn ang="0">
                  <a:pos x="2077" y="452"/>
                </a:cxn>
                <a:cxn ang="0">
                  <a:pos x="1645" y="452"/>
                </a:cxn>
                <a:cxn ang="0">
                  <a:pos x="1706" y="180"/>
                </a:cxn>
                <a:cxn ang="0">
                  <a:pos x="1766" y="452"/>
                </a:cxn>
                <a:cxn ang="0">
                  <a:pos x="1956" y="452"/>
                </a:cxn>
                <a:cxn ang="0">
                  <a:pos x="1358" y="396"/>
                </a:cxn>
                <a:cxn ang="0">
                  <a:pos x="1298" y="668"/>
                </a:cxn>
                <a:cxn ang="0">
                  <a:pos x="1237" y="396"/>
                </a:cxn>
                <a:cxn ang="0">
                  <a:pos x="1047" y="396"/>
                </a:cxn>
                <a:cxn ang="0">
                  <a:pos x="832" y="668"/>
                </a:cxn>
                <a:cxn ang="0">
                  <a:pos x="616" y="37"/>
                </a:cxn>
                <a:cxn ang="0">
                  <a:pos x="737" y="98"/>
                </a:cxn>
                <a:cxn ang="0">
                  <a:pos x="837" y="180"/>
                </a:cxn>
                <a:cxn ang="0">
                  <a:pos x="777" y="301"/>
                </a:cxn>
                <a:cxn ang="0">
                  <a:pos x="737" y="452"/>
                </a:cxn>
                <a:cxn ang="0">
                  <a:pos x="927" y="452"/>
                </a:cxn>
                <a:cxn ang="0">
                  <a:pos x="987" y="37"/>
                </a:cxn>
                <a:cxn ang="0">
                  <a:pos x="1047" y="202"/>
                </a:cxn>
                <a:cxn ang="0">
                  <a:pos x="1358" y="396"/>
                </a:cxn>
                <a:cxn ang="0">
                  <a:pos x="2904" y="668"/>
                </a:cxn>
                <a:cxn ang="0">
                  <a:pos x="2784" y="608"/>
                </a:cxn>
                <a:cxn ang="0">
                  <a:pos x="2689" y="301"/>
                </a:cxn>
                <a:cxn ang="0">
                  <a:pos x="2594" y="668"/>
                </a:cxn>
                <a:cxn ang="0">
                  <a:pos x="2530" y="668"/>
                </a:cxn>
                <a:cxn ang="0">
                  <a:pos x="2473" y="396"/>
                </a:cxn>
                <a:cxn ang="0">
                  <a:pos x="2283" y="396"/>
                </a:cxn>
                <a:cxn ang="0">
                  <a:pos x="2283" y="668"/>
                </a:cxn>
                <a:cxn ang="0">
                  <a:pos x="2222" y="668"/>
                </a:cxn>
                <a:cxn ang="0">
                  <a:pos x="2162" y="180"/>
                </a:cxn>
                <a:cxn ang="0">
                  <a:pos x="2273" y="207"/>
                </a:cxn>
                <a:cxn ang="0">
                  <a:pos x="2533" y="246"/>
                </a:cxn>
                <a:cxn ang="0">
                  <a:pos x="2904" y="396"/>
                </a:cxn>
                <a:cxn ang="0">
                  <a:pos x="404" y="180"/>
                </a:cxn>
                <a:cxn ang="0">
                  <a:pos x="464" y="668"/>
                </a:cxn>
                <a:cxn ang="0">
                  <a:pos x="524" y="241"/>
                </a:cxn>
                <a:cxn ang="0">
                  <a:pos x="464" y="0"/>
                </a:cxn>
                <a:cxn ang="0">
                  <a:pos x="464" y="136"/>
                </a:cxn>
                <a:cxn ang="0">
                  <a:pos x="464" y="0"/>
                </a:cxn>
                <a:cxn ang="0">
                  <a:pos x="215" y="668"/>
                </a:cxn>
                <a:cxn ang="0">
                  <a:pos x="0" y="37"/>
                </a:cxn>
                <a:cxn ang="0">
                  <a:pos x="120" y="98"/>
                </a:cxn>
                <a:cxn ang="0">
                  <a:pos x="215" y="547"/>
                </a:cxn>
                <a:cxn ang="0">
                  <a:pos x="336" y="612"/>
                </a:cxn>
              </a:cxnLst>
              <a:rect l="0" t="0" r="r" b="b"/>
              <a:pathLst>
                <a:path w="2904" h="668">
                  <a:moveTo>
                    <a:pt x="1503" y="180"/>
                  </a:moveTo>
                  <a:cubicBezTo>
                    <a:pt x="1443" y="180"/>
                    <a:pt x="1443" y="180"/>
                    <a:pt x="1443" y="180"/>
                  </a:cubicBezTo>
                  <a:cubicBezTo>
                    <a:pt x="1443" y="608"/>
                    <a:pt x="1443" y="608"/>
                    <a:pt x="1443" y="608"/>
                  </a:cubicBezTo>
                  <a:cubicBezTo>
                    <a:pt x="1443" y="641"/>
                    <a:pt x="1470" y="668"/>
                    <a:pt x="1503" y="668"/>
                  </a:cubicBezTo>
                  <a:cubicBezTo>
                    <a:pt x="1564" y="668"/>
                    <a:pt x="1564" y="668"/>
                    <a:pt x="1564" y="668"/>
                  </a:cubicBezTo>
                  <a:cubicBezTo>
                    <a:pt x="1564" y="241"/>
                    <a:pt x="1564" y="241"/>
                    <a:pt x="1564" y="241"/>
                  </a:cubicBezTo>
                  <a:cubicBezTo>
                    <a:pt x="1564" y="207"/>
                    <a:pt x="1537" y="180"/>
                    <a:pt x="1503" y="180"/>
                  </a:cubicBezTo>
                  <a:close/>
                  <a:moveTo>
                    <a:pt x="1503" y="0"/>
                  </a:moveTo>
                  <a:cubicBezTo>
                    <a:pt x="1466" y="0"/>
                    <a:pt x="1435" y="30"/>
                    <a:pt x="1435" y="68"/>
                  </a:cubicBezTo>
                  <a:cubicBezTo>
                    <a:pt x="1435" y="105"/>
                    <a:pt x="1466" y="136"/>
                    <a:pt x="1503" y="136"/>
                  </a:cubicBezTo>
                  <a:cubicBezTo>
                    <a:pt x="1541" y="136"/>
                    <a:pt x="1571" y="105"/>
                    <a:pt x="1571" y="68"/>
                  </a:cubicBezTo>
                  <a:cubicBezTo>
                    <a:pt x="1571" y="30"/>
                    <a:pt x="1541" y="0"/>
                    <a:pt x="1503" y="0"/>
                  </a:cubicBezTo>
                  <a:close/>
                  <a:moveTo>
                    <a:pt x="1956" y="180"/>
                  </a:moveTo>
                  <a:cubicBezTo>
                    <a:pt x="2017" y="180"/>
                    <a:pt x="2017" y="180"/>
                    <a:pt x="2017" y="180"/>
                  </a:cubicBezTo>
                  <a:cubicBezTo>
                    <a:pt x="2050" y="180"/>
                    <a:pt x="2077" y="207"/>
                    <a:pt x="2077" y="241"/>
                  </a:cubicBezTo>
                  <a:cubicBezTo>
                    <a:pt x="2077" y="452"/>
                    <a:pt x="2077" y="452"/>
                    <a:pt x="2077" y="452"/>
                  </a:cubicBezTo>
                  <a:cubicBezTo>
                    <a:pt x="2077" y="572"/>
                    <a:pt x="1980" y="668"/>
                    <a:pt x="1861" y="668"/>
                  </a:cubicBezTo>
                  <a:cubicBezTo>
                    <a:pt x="1742" y="668"/>
                    <a:pt x="1645" y="572"/>
                    <a:pt x="1645" y="452"/>
                  </a:cubicBezTo>
                  <a:cubicBezTo>
                    <a:pt x="1645" y="180"/>
                    <a:pt x="1645" y="180"/>
                    <a:pt x="1645" y="180"/>
                  </a:cubicBezTo>
                  <a:cubicBezTo>
                    <a:pt x="1706" y="180"/>
                    <a:pt x="1706" y="180"/>
                    <a:pt x="1706" y="180"/>
                  </a:cubicBezTo>
                  <a:cubicBezTo>
                    <a:pt x="1739" y="180"/>
                    <a:pt x="1766" y="207"/>
                    <a:pt x="1766" y="241"/>
                  </a:cubicBezTo>
                  <a:cubicBezTo>
                    <a:pt x="1766" y="452"/>
                    <a:pt x="1766" y="452"/>
                    <a:pt x="1766" y="452"/>
                  </a:cubicBezTo>
                  <a:cubicBezTo>
                    <a:pt x="1766" y="505"/>
                    <a:pt x="1809" y="547"/>
                    <a:pt x="1861" y="547"/>
                  </a:cubicBezTo>
                  <a:cubicBezTo>
                    <a:pt x="1914" y="547"/>
                    <a:pt x="1956" y="505"/>
                    <a:pt x="1956" y="452"/>
                  </a:cubicBezTo>
                  <a:lnTo>
                    <a:pt x="1956" y="180"/>
                  </a:lnTo>
                  <a:close/>
                  <a:moveTo>
                    <a:pt x="1358" y="396"/>
                  </a:moveTo>
                  <a:cubicBezTo>
                    <a:pt x="1358" y="668"/>
                    <a:pt x="1358" y="668"/>
                    <a:pt x="1358" y="668"/>
                  </a:cubicBezTo>
                  <a:cubicBezTo>
                    <a:pt x="1298" y="668"/>
                    <a:pt x="1298" y="668"/>
                    <a:pt x="1298" y="668"/>
                  </a:cubicBezTo>
                  <a:cubicBezTo>
                    <a:pt x="1264" y="668"/>
                    <a:pt x="1237" y="641"/>
                    <a:pt x="1237" y="608"/>
                  </a:cubicBezTo>
                  <a:cubicBezTo>
                    <a:pt x="1237" y="396"/>
                    <a:pt x="1237" y="396"/>
                    <a:pt x="1237" y="396"/>
                  </a:cubicBezTo>
                  <a:cubicBezTo>
                    <a:pt x="1237" y="344"/>
                    <a:pt x="1195" y="301"/>
                    <a:pt x="1142" y="301"/>
                  </a:cubicBezTo>
                  <a:cubicBezTo>
                    <a:pt x="1090" y="301"/>
                    <a:pt x="1047" y="344"/>
                    <a:pt x="1047" y="396"/>
                  </a:cubicBezTo>
                  <a:cubicBezTo>
                    <a:pt x="1047" y="452"/>
                    <a:pt x="1047" y="452"/>
                    <a:pt x="1047" y="452"/>
                  </a:cubicBezTo>
                  <a:cubicBezTo>
                    <a:pt x="1047" y="572"/>
                    <a:pt x="951" y="668"/>
                    <a:pt x="832" y="668"/>
                  </a:cubicBezTo>
                  <a:cubicBezTo>
                    <a:pt x="712" y="668"/>
                    <a:pt x="616" y="572"/>
                    <a:pt x="616" y="452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76" y="37"/>
                    <a:pt x="676" y="37"/>
                    <a:pt x="676" y="37"/>
                  </a:cubicBezTo>
                  <a:cubicBezTo>
                    <a:pt x="709" y="37"/>
                    <a:pt x="737" y="64"/>
                    <a:pt x="737" y="98"/>
                  </a:cubicBezTo>
                  <a:cubicBezTo>
                    <a:pt x="737" y="180"/>
                    <a:pt x="737" y="180"/>
                    <a:pt x="737" y="180"/>
                  </a:cubicBezTo>
                  <a:cubicBezTo>
                    <a:pt x="837" y="180"/>
                    <a:pt x="837" y="180"/>
                    <a:pt x="837" y="180"/>
                  </a:cubicBezTo>
                  <a:cubicBezTo>
                    <a:pt x="837" y="241"/>
                    <a:pt x="837" y="241"/>
                    <a:pt x="837" y="241"/>
                  </a:cubicBezTo>
                  <a:cubicBezTo>
                    <a:pt x="837" y="274"/>
                    <a:pt x="810" y="301"/>
                    <a:pt x="777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737" y="452"/>
                    <a:pt x="737" y="452"/>
                    <a:pt x="737" y="452"/>
                  </a:cubicBezTo>
                  <a:cubicBezTo>
                    <a:pt x="737" y="505"/>
                    <a:pt x="779" y="547"/>
                    <a:pt x="832" y="547"/>
                  </a:cubicBezTo>
                  <a:cubicBezTo>
                    <a:pt x="884" y="547"/>
                    <a:pt x="927" y="505"/>
                    <a:pt x="927" y="452"/>
                  </a:cubicBezTo>
                  <a:cubicBezTo>
                    <a:pt x="927" y="37"/>
                    <a:pt x="927" y="37"/>
                    <a:pt x="927" y="37"/>
                  </a:cubicBezTo>
                  <a:cubicBezTo>
                    <a:pt x="987" y="37"/>
                    <a:pt x="987" y="37"/>
                    <a:pt x="987" y="37"/>
                  </a:cubicBezTo>
                  <a:cubicBezTo>
                    <a:pt x="1020" y="37"/>
                    <a:pt x="1047" y="64"/>
                    <a:pt x="1047" y="98"/>
                  </a:cubicBezTo>
                  <a:cubicBezTo>
                    <a:pt x="1047" y="202"/>
                    <a:pt x="1047" y="202"/>
                    <a:pt x="1047" y="202"/>
                  </a:cubicBezTo>
                  <a:cubicBezTo>
                    <a:pt x="1076" y="188"/>
                    <a:pt x="1108" y="180"/>
                    <a:pt x="1142" y="180"/>
                  </a:cubicBezTo>
                  <a:cubicBezTo>
                    <a:pt x="1262" y="180"/>
                    <a:pt x="1358" y="277"/>
                    <a:pt x="1358" y="396"/>
                  </a:cubicBezTo>
                  <a:close/>
                  <a:moveTo>
                    <a:pt x="2904" y="396"/>
                  </a:moveTo>
                  <a:cubicBezTo>
                    <a:pt x="2904" y="668"/>
                    <a:pt x="2904" y="668"/>
                    <a:pt x="2904" y="668"/>
                  </a:cubicBezTo>
                  <a:cubicBezTo>
                    <a:pt x="2844" y="668"/>
                    <a:pt x="2844" y="668"/>
                    <a:pt x="2844" y="668"/>
                  </a:cubicBezTo>
                  <a:cubicBezTo>
                    <a:pt x="2811" y="668"/>
                    <a:pt x="2784" y="641"/>
                    <a:pt x="2784" y="608"/>
                  </a:cubicBezTo>
                  <a:cubicBezTo>
                    <a:pt x="2784" y="396"/>
                    <a:pt x="2784" y="396"/>
                    <a:pt x="2784" y="396"/>
                  </a:cubicBezTo>
                  <a:cubicBezTo>
                    <a:pt x="2784" y="344"/>
                    <a:pt x="2741" y="301"/>
                    <a:pt x="2689" y="301"/>
                  </a:cubicBezTo>
                  <a:cubicBezTo>
                    <a:pt x="2636" y="301"/>
                    <a:pt x="2594" y="344"/>
                    <a:pt x="2594" y="396"/>
                  </a:cubicBezTo>
                  <a:cubicBezTo>
                    <a:pt x="2594" y="668"/>
                    <a:pt x="2594" y="668"/>
                    <a:pt x="2594" y="668"/>
                  </a:cubicBezTo>
                  <a:cubicBezTo>
                    <a:pt x="2533" y="668"/>
                    <a:pt x="2533" y="668"/>
                    <a:pt x="2533" y="668"/>
                  </a:cubicBezTo>
                  <a:cubicBezTo>
                    <a:pt x="2532" y="668"/>
                    <a:pt x="2531" y="668"/>
                    <a:pt x="2530" y="668"/>
                  </a:cubicBezTo>
                  <a:cubicBezTo>
                    <a:pt x="2498" y="667"/>
                    <a:pt x="2473" y="640"/>
                    <a:pt x="2473" y="608"/>
                  </a:cubicBezTo>
                  <a:cubicBezTo>
                    <a:pt x="2473" y="396"/>
                    <a:pt x="2473" y="396"/>
                    <a:pt x="2473" y="396"/>
                  </a:cubicBezTo>
                  <a:cubicBezTo>
                    <a:pt x="2473" y="344"/>
                    <a:pt x="2430" y="301"/>
                    <a:pt x="2378" y="301"/>
                  </a:cubicBezTo>
                  <a:cubicBezTo>
                    <a:pt x="2325" y="301"/>
                    <a:pt x="2283" y="344"/>
                    <a:pt x="2283" y="396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22" y="668"/>
                    <a:pt x="2222" y="668"/>
                    <a:pt x="2222" y="668"/>
                  </a:cubicBezTo>
                  <a:cubicBezTo>
                    <a:pt x="2189" y="668"/>
                    <a:pt x="2162" y="641"/>
                    <a:pt x="2162" y="608"/>
                  </a:cubicBezTo>
                  <a:cubicBezTo>
                    <a:pt x="2162" y="180"/>
                    <a:pt x="2162" y="180"/>
                    <a:pt x="2162" y="180"/>
                  </a:cubicBezTo>
                  <a:cubicBezTo>
                    <a:pt x="2222" y="180"/>
                    <a:pt x="2222" y="180"/>
                    <a:pt x="2222" y="180"/>
                  </a:cubicBezTo>
                  <a:cubicBezTo>
                    <a:pt x="2243" y="180"/>
                    <a:pt x="2262" y="191"/>
                    <a:pt x="2273" y="207"/>
                  </a:cubicBezTo>
                  <a:cubicBezTo>
                    <a:pt x="2304" y="190"/>
                    <a:pt x="2340" y="180"/>
                    <a:pt x="2378" y="180"/>
                  </a:cubicBezTo>
                  <a:cubicBezTo>
                    <a:pt x="2439" y="180"/>
                    <a:pt x="2494" y="206"/>
                    <a:pt x="2533" y="246"/>
                  </a:cubicBezTo>
                  <a:cubicBezTo>
                    <a:pt x="2572" y="206"/>
                    <a:pt x="2628" y="180"/>
                    <a:pt x="2689" y="180"/>
                  </a:cubicBezTo>
                  <a:cubicBezTo>
                    <a:pt x="2808" y="180"/>
                    <a:pt x="2904" y="277"/>
                    <a:pt x="2904" y="396"/>
                  </a:cubicBezTo>
                  <a:close/>
                  <a:moveTo>
                    <a:pt x="464" y="180"/>
                  </a:moveTo>
                  <a:cubicBezTo>
                    <a:pt x="404" y="180"/>
                    <a:pt x="404" y="180"/>
                    <a:pt x="404" y="180"/>
                  </a:cubicBezTo>
                  <a:cubicBezTo>
                    <a:pt x="404" y="608"/>
                    <a:pt x="404" y="608"/>
                    <a:pt x="404" y="608"/>
                  </a:cubicBezTo>
                  <a:cubicBezTo>
                    <a:pt x="404" y="641"/>
                    <a:pt x="431" y="668"/>
                    <a:pt x="464" y="668"/>
                  </a:cubicBezTo>
                  <a:cubicBezTo>
                    <a:pt x="524" y="668"/>
                    <a:pt x="524" y="668"/>
                    <a:pt x="524" y="668"/>
                  </a:cubicBezTo>
                  <a:cubicBezTo>
                    <a:pt x="524" y="241"/>
                    <a:pt x="524" y="241"/>
                    <a:pt x="524" y="241"/>
                  </a:cubicBezTo>
                  <a:cubicBezTo>
                    <a:pt x="524" y="207"/>
                    <a:pt x="497" y="180"/>
                    <a:pt x="464" y="180"/>
                  </a:cubicBezTo>
                  <a:close/>
                  <a:moveTo>
                    <a:pt x="464" y="0"/>
                  </a:moveTo>
                  <a:cubicBezTo>
                    <a:pt x="426" y="0"/>
                    <a:pt x="396" y="30"/>
                    <a:pt x="396" y="68"/>
                  </a:cubicBezTo>
                  <a:cubicBezTo>
                    <a:pt x="396" y="105"/>
                    <a:pt x="426" y="136"/>
                    <a:pt x="464" y="136"/>
                  </a:cubicBezTo>
                  <a:cubicBezTo>
                    <a:pt x="502" y="136"/>
                    <a:pt x="532" y="105"/>
                    <a:pt x="532" y="68"/>
                  </a:cubicBezTo>
                  <a:cubicBezTo>
                    <a:pt x="532" y="30"/>
                    <a:pt x="502" y="0"/>
                    <a:pt x="464" y="0"/>
                  </a:cubicBezTo>
                  <a:close/>
                  <a:moveTo>
                    <a:pt x="336" y="668"/>
                  </a:moveTo>
                  <a:cubicBezTo>
                    <a:pt x="215" y="668"/>
                    <a:pt x="215" y="668"/>
                    <a:pt x="215" y="668"/>
                  </a:cubicBezTo>
                  <a:cubicBezTo>
                    <a:pt x="96" y="668"/>
                    <a:pt x="0" y="572"/>
                    <a:pt x="0" y="4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93" y="37"/>
                    <a:pt x="120" y="64"/>
                    <a:pt x="120" y="98"/>
                  </a:cubicBezTo>
                  <a:cubicBezTo>
                    <a:pt x="120" y="452"/>
                    <a:pt x="120" y="452"/>
                    <a:pt x="120" y="452"/>
                  </a:cubicBezTo>
                  <a:cubicBezTo>
                    <a:pt x="120" y="505"/>
                    <a:pt x="163" y="547"/>
                    <a:pt x="215" y="547"/>
                  </a:cubicBezTo>
                  <a:cubicBezTo>
                    <a:pt x="271" y="547"/>
                    <a:pt x="271" y="547"/>
                    <a:pt x="271" y="547"/>
                  </a:cubicBezTo>
                  <a:cubicBezTo>
                    <a:pt x="307" y="547"/>
                    <a:pt x="336" y="577"/>
                    <a:pt x="336" y="612"/>
                  </a:cubicBezTo>
                  <a:lnTo>
                    <a:pt x="336" y="66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36">
                <a:solidFill>
                  <a:srgbClr val="000000"/>
                </a:solidFill>
              </a:endParaRPr>
            </a:p>
          </p:txBody>
        </p:sp>
      </p:grp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262" y="2488947"/>
            <a:ext cx="3703281" cy="1292728"/>
          </a:xfrm>
        </p:spPr>
        <p:txBody>
          <a:bodyPr>
            <a:normAutofit/>
          </a:bodyPr>
          <a:lstStyle>
            <a:lvl1pPr marL="0" indent="0" algn="l">
              <a:spcBef>
                <a:spcPts val="545"/>
              </a:spcBef>
              <a:buNone/>
              <a:defRPr sz="1818">
                <a:solidFill>
                  <a:schemeClr val="accent2">
                    <a:lumMod val="50000"/>
                  </a:schemeClr>
                </a:solidFill>
                <a:latin typeface="DINRoundOT"/>
                <a:cs typeface="DINRoundOT"/>
              </a:defRPr>
            </a:lvl1pPr>
            <a:lvl2pPr marL="415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31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46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62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77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93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08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24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09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87824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790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asic Text -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5" y="1"/>
            <a:ext cx="8139545" cy="1103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7" name="Group 8"/>
          <p:cNvGrpSpPr>
            <a:grpSpLocks noChangeAspect="1"/>
          </p:cNvGrpSpPr>
          <p:nvPr userDrawn="1"/>
        </p:nvGrpSpPr>
        <p:grpSpPr bwMode="auto">
          <a:xfrm>
            <a:off x="552021" y="4750766"/>
            <a:ext cx="924357" cy="211904"/>
            <a:chOff x="293" y="283"/>
            <a:chExt cx="1317" cy="302"/>
          </a:xfrm>
        </p:grpSpPr>
        <p:sp>
          <p:nvSpPr>
            <p:cNvPr id="9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293" y="283"/>
              <a:ext cx="1317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36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293" y="283"/>
              <a:ext cx="1317" cy="302"/>
            </a:xfrm>
            <a:custGeom>
              <a:avLst/>
              <a:gdLst/>
              <a:ahLst/>
              <a:cxnLst>
                <a:cxn ang="0">
                  <a:pos x="1443" y="180"/>
                </a:cxn>
                <a:cxn ang="0">
                  <a:pos x="1503" y="668"/>
                </a:cxn>
                <a:cxn ang="0">
                  <a:pos x="1564" y="241"/>
                </a:cxn>
                <a:cxn ang="0">
                  <a:pos x="1503" y="0"/>
                </a:cxn>
                <a:cxn ang="0">
                  <a:pos x="1503" y="136"/>
                </a:cxn>
                <a:cxn ang="0">
                  <a:pos x="1503" y="0"/>
                </a:cxn>
                <a:cxn ang="0">
                  <a:pos x="2017" y="180"/>
                </a:cxn>
                <a:cxn ang="0">
                  <a:pos x="2077" y="452"/>
                </a:cxn>
                <a:cxn ang="0">
                  <a:pos x="1645" y="452"/>
                </a:cxn>
                <a:cxn ang="0">
                  <a:pos x="1706" y="180"/>
                </a:cxn>
                <a:cxn ang="0">
                  <a:pos x="1766" y="452"/>
                </a:cxn>
                <a:cxn ang="0">
                  <a:pos x="1956" y="452"/>
                </a:cxn>
                <a:cxn ang="0">
                  <a:pos x="1358" y="396"/>
                </a:cxn>
                <a:cxn ang="0">
                  <a:pos x="1298" y="668"/>
                </a:cxn>
                <a:cxn ang="0">
                  <a:pos x="1237" y="396"/>
                </a:cxn>
                <a:cxn ang="0">
                  <a:pos x="1047" y="396"/>
                </a:cxn>
                <a:cxn ang="0">
                  <a:pos x="832" y="668"/>
                </a:cxn>
                <a:cxn ang="0">
                  <a:pos x="616" y="37"/>
                </a:cxn>
                <a:cxn ang="0">
                  <a:pos x="737" y="98"/>
                </a:cxn>
                <a:cxn ang="0">
                  <a:pos x="837" y="180"/>
                </a:cxn>
                <a:cxn ang="0">
                  <a:pos x="777" y="301"/>
                </a:cxn>
                <a:cxn ang="0">
                  <a:pos x="737" y="452"/>
                </a:cxn>
                <a:cxn ang="0">
                  <a:pos x="927" y="452"/>
                </a:cxn>
                <a:cxn ang="0">
                  <a:pos x="987" y="37"/>
                </a:cxn>
                <a:cxn ang="0">
                  <a:pos x="1047" y="202"/>
                </a:cxn>
                <a:cxn ang="0">
                  <a:pos x="1358" y="396"/>
                </a:cxn>
                <a:cxn ang="0">
                  <a:pos x="2904" y="668"/>
                </a:cxn>
                <a:cxn ang="0">
                  <a:pos x="2784" y="608"/>
                </a:cxn>
                <a:cxn ang="0">
                  <a:pos x="2689" y="301"/>
                </a:cxn>
                <a:cxn ang="0">
                  <a:pos x="2594" y="668"/>
                </a:cxn>
                <a:cxn ang="0">
                  <a:pos x="2530" y="668"/>
                </a:cxn>
                <a:cxn ang="0">
                  <a:pos x="2473" y="396"/>
                </a:cxn>
                <a:cxn ang="0">
                  <a:pos x="2283" y="396"/>
                </a:cxn>
                <a:cxn ang="0">
                  <a:pos x="2283" y="668"/>
                </a:cxn>
                <a:cxn ang="0">
                  <a:pos x="2222" y="668"/>
                </a:cxn>
                <a:cxn ang="0">
                  <a:pos x="2162" y="180"/>
                </a:cxn>
                <a:cxn ang="0">
                  <a:pos x="2273" y="207"/>
                </a:cxn>
                <a:cxn ang="0">
                  <a:pos x="2533" y="246"/>
                </a:cxn>
                <a:cxn ang="0">
                  <a:pos x="2904" y="396"/>
                </a:cxn>
                <a:cxn ang="0">
                  <a:pos x="404" y="180"/>
                </a:cxn>
                <a:cxn ang="0">
                  <a:pos x="464" y="668"/>
                </a:cxn>
                <a:cxn ang="0">
                  <a:pos x="524" y="241"/>
                </a:cxn>
                <a:cxn ang="0">
                  <a:pos x="464" y="0"/>
                </a:cxn>
                <a:cxn ang="0">
                  <a:pos x="464" y="136"/>
                </a:cxn>
                <a:cxn ang="0">
                  <a:pos x="464" y="0"/>
                </a:cxn>
                <a:cxn ang="0">
                  <a:pos x="215" y="668"/>
                </a:cxn>
                <a:cxn ang="0">
                  <a:pos x="0" y="37"/>
                </a:cxn>
                <a:cxn ang="0">
                  <a:pos x="120" y="98"/>
                </a:cxn>
                <a:cxn ang="0">
                  <a:pos x="215" y="547"/>
                </a:cxn>
                <a:cxn ang="0">
                  <a:pos x="336" y="612"/>
                </a:cxn>
              </a:cxnLst>
              <a:rect l="0" t="0" r="r" b="b"/>
              <a:pathLst>
                <a:path w="2904" h="668">
                  <a:moveTo>
                    <a:pt x="1503" y="180"/>
                  </a:moveTo>
                  <a:cubicBezTo>
                    <a:pt x="1443" y="180"/>
                    <a:pt x="1443" y="180"/>
                    <a:pt x="1443" y="180"/>
                  </a:cubicBezTo>
                  <a:cubicBezTo>
                    <a:pt x="1443" y="608"/>
                    <a:pt x="1443" y="608"/>
                    <a:pt x="1443" y="608"/>
                  </a:cubicBezTo>
                  <a:cubicBezTo>
                    <a:pt x="1443" y="641"/>
                    <a:pt x="1470" y="668"/>
                    <a:pt x="1503" y="668"/>
                  </a:cubicBezTo>
                  <a:cubicBezTo>
                    <a:pt x="1564" y="668"/>
                    <a:pt x="1564" y="668"/>
                    <a:pt x="1564" y="668"/>
                  </a:cubicBezTo>
                  <a:cubicBezTo>
                    <a:pt x="1564" y="241"/>
                    <a:pt x="1564" y="241"/>
                    <a:pt x="1564" y="241"/>
                  </a:cubicBezTo>
                  <a:cubicBezTo>
                    <a:pt x="1564" y="207"/>
                    <a:pt x="1537" y="180"/>
                    <a:pt x="1503" y="180"/>
                  </a:cubicBezTo>
                  <a:close/>
                  <a:moveTo>
                    <a:pt x="1503" y="0"/>
                  </a:moveTo>
                  <a:cubicBezTo>
                    <a:pt x="1466" y="0"/>
                    <a:pt x="1435" y="30"/>
                    <a:pt x="1435" y="68"/>
                  </a:cubicBezTo>
                  <a:cubicBezTo>
                    <a:pt x="1435" y="105"/>
                    <a:pt x="1466" y="136"/>
                    <a:pt x="1503" y="136"/>
                  </a:cubicBezTo>
                  <a:cubicBezTo>
                    <a:pt x="1541" y="136"/>
                    <a:pt x="1571" y="105"/>
                    <a:pt x="1571" y="68"/>
                  </a:cubicBezTo>
                  <a:cubicBezTo>
                    <a:pt x="1571" y="30"/>
                    <a:pt x="1541" y="0"/>
                    <a:pt x="1503" y="0"/>
                  </a:cubicBezTo>
                  <a:close/>
                  <a:moveTo>
                    <a:pt x="1956" y="180"/>
                  </a:moveTo>
                  <a:cubicBezTo>
                    <a:pt x="2017" y="180"/>
                    <a:pt x="2017" y="180"/>
                    <a:pt x="2017" y="180"/>
                  </a:cubicBezTo>
                  <a:cubicBezTo>
                    <a:pt x="2050" y="180"/>
                    <a:pt x="2077" y="207"/>
                    <a:pt x="2077" y="241"/>
                  </a:cubicBezTo>
                  <a:cubicBezTo>
                    <a:pt x="2077" y="452"/>
                    <a:pt x="2077" y="452"/>
                    <a:pt x="2077" y="452"/>
                  </a:cubicBezTo>
                  <a:cubicBezTo>
                    <a:pt x="2077" y="572"/>
                    <a:pt x="1980" y="668"/>
                    <a:pt x="1861" y="668"/>
                  </a:cubicBezTo>
                  <a:cubicBezTo>
                    <a:pt x="1742" y="668"/>
                    <a:pt x="1645" y="572"/>
                    <a:pt x="1645" y="452"/>
                  </a:cubicBezTo>
                  <a:cubicBezTo>
                    <a:pt x="1645" y="180"/>
                    <a:pt x="1645" y="180"/>
                    <a:pt x="1645" y="180"/>
                  </a:cubicBezTo>
                  <a:cubicBezTo>
                    <a:pt x="1706" y="180"/>
                    <a:pt x="1706" y="180"/>
                    <a:pt x="1706" y="180"/>
                  </a:cubicBezTo>
                  <a:cubicBezTo>
                    <a:pt x="1739" y="180"/>
                    <a:pt x="1766" y="207"/>
                    <a:pt x="1766" y="241"/>
                  </a:cubicBezTo>
                  <a:cubicBezTo>
                    <a:pt x="1766" y="452"/>
                    <a:pt x="1766" y="452"/>
                    <a:pt x="1766" y="452"/>
                  </a:cubicBezTo>
                  <a:cubicBezTo>
                    <a:pt x="1766" y="505"/>
                    <a:pt x="1809" y="547"/>
                    <a:pt x="1861" y="547"/>
                  </a:cubicBezTo>
                  <a:cubicBezTo>
                    <a:pt x="1914" y="547"/>
                    <a:pt x="1956" y="505"/>
                    <a:pt x="1956" y="452"/>
                  </a:cubicBezTo>
                  <a:lnTo>
                    <a:pt x="1956" y="180"/>
                  </a:lnTo>
                  <a:close/>
                  <a:moveTo>
                    <a:pt x="1358" y="396"/>
                  </a:moveTo>
                  <a:cubicBezTo>
                    <a:pt x="1358" y="668"/>
                    <a:pt x="1358" y="668"/>
                    <a:pt x="1358" y="668"/>
                  </a:cubicBezTo>
                  <a:cubicBezTo>
                    <a:pt x="1298" y="668"/>
                    <a:pt x="1298" y="668"/>
                    <a:pt x="1298" y="668"/>
                  </a:cubicBezTo>
                  <a:cubicBezTo>
                    <a:pt x="1264" y="668"/>
                    <a:pt x="1237" y="641"/>
                    <a:pt x="1237" y="608"/>
                  </a:cubicBezTo>
                  <a:cubicBezTo>
                    <a:pt x="1237" y="396"/>
                    <a:pt x="1237" y="396"/>
                    <a:pt x="1237" y="396"/>
                  </a:cubicBezTo>
                  <a:cubicBezTo>
                    <a:pt x="1237" y="344"/>
                    <a:pt x="1195" y="301"/>
                    <a:pt x="1142" y="301"/>
                  </a:cubicBezTo>
                  <a:cubicBezTo>
                    <a:pt x="1090" y="301"/>
                    <a:pt x="1047" y="344"/>
                    <a:pt x="1047" y="396"/>
                  </a:cubicBezTo>
                  <a:cubicBezTo>
                    <a:pt x="1047" y="452"/>
                    <a:pt x="1047" y="452"/>
                    <a:pt x="1047" y="452"/>
                  </a:cubicBezTo>
                  <a:cubicBezTo>
                    <a:pt x="1047" y="572"/>
                    <a:pt x="951" y="668"/>
                    <a:pt x="832" y="668"/>
                  </a:cubicBezTo>
                  <a:cubicBezTo>
                    <a:pt x="712" y="668"/>
                    <a:pt x="616" y="572"/>
                    <a:pt x="616" y="452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76" y="37"/>
                    <a:pt x="676" y="37"/>
                    <a:pt x="676" y="37"/>
                  </a:cubicBezTo>
                  <a:cubicBezTo>
                    <a:pt x="709" y="37"/>
                    <a:pt x="737" y="64"/>
                    <a:pt x="737" y="98"/>
                  </a:cubicBezTo>
                  <a:cubicBezTo>
                    <a:pt x="737" y="180"/>
                    <a:pt x="737" y="180"/>
                    <a:pt x="737" y="180"/>
                  </a:cubicBezTo>
                  <a:cubicBezTo>
                    <a:pt x="837" y="180"/>
                    <a:pt x="837" y="180"/>
                    <a:pt x="837" y="180"/>
                  </a:cubicBezTo>
                  <a:cubicBezTo>
                    <a:pt x="837" y="241"/>
                    <a:pt x="837" y="241"/>
                    <a:pt x="837" y="241"/>
                  </a:cubicBezTo>
                  <a:cubicBezTo>
                    <a:pt x="837" y="274"/>
                    <a:pt x="810" y="301"/>
                    <a:pt x="777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737" y="452"/>
                    <a:pt x="737" y="452"/>
                    <a:pt x="737" y="452"/>
                  </a:cubicBezTo>
                  <a:cubicBezTo>
                    <a:pt x="737" y="505"/>
                    <a:pt x="779" y="547"/>
                    <a:pt x="832" y="547"/>
                  </a:cubicBezTo>
                  <a:cubicBezTo>
                    <a:pt x="884" y="547"/>
                    <a:pt x="927" y="505"/>
                    <a:pt x="927" y="452"/>
                  </a:cubicBezTo>
                  <a:cubicBezTo>
                    <a:pt x="927" y="37"/>
                    <a:pt x="927" y="37"/>
                    <a:pt x="927" y="37"/>
                  </a:cubicBezTo>
                  <a:cubicBezTo>
                    <a:pt x="987" y="37"/>
                    <a:pt x="987" y="37"/>
                    <a:pt x="987" y="37"/>
                  </a:cubicBezTo>
                  <a:cubicBezTo>
                    <a:pt x="1020" y="37"/>
                    <a:pt x="1047" y="64"/>
                    <a:pt x="1047" y="98"/>
                  </a:cubicBezTo>
                  <a:cubicBezTo>
                    <a:pt x="1047" y="202"/>
                    <a:pt x="1047" y="202"/>
                    <a:pt x="1047" y="202"/>
                  </a:cubicBezTo>
                  <a:cubicBezTo>
                    <a:pt x="1076" y="188"/>
                    <a:pt x="1108" y="180"/>
                    <a:pt x="1142" y="180"/>
                  </a:cubicBezTo>
                  <a:cubicBezTo>
                    <a:pt x="1262" y="180"/>
                    <a:pt x="1358" y="277"/>
                    <a:pt x="1358" y="396"/>
                  </a:cubicBezTo>
                  <a:close/>
                  <a:moveTo>
                    <a:pt x="2904" y="396"/>
                  </a:moveTo>
                  <a:cubicBezTo>
                    <a:pt x="2904" y="668"/>
                    <a:pt x="2904" y="668"/>
                    <a:pt x="2904" y="668"/>
                  </a:cubicBezTo>
                  <a:cubicBezTo>
                    <a:pt x="2844" y="668"/>
                    <a:pt x="2844" y="668"/>
                    <a:pt x="2844" y="668"/>
                  </a:cubicBezTo>
                  <a:cubicBezTo>
                    <a:pt x="2811" y="668"/>
                    <a:pt x="2784" y="641"/>
                    <a:pt x="2784" y="608"/>
                  </a:cubicBezTo>
                  <a:cubicBezTo>
                    <a:pt x="2784" y="396"/>
                    <a:pt x="2784" y="396"/>
                    <a:pt x="2784" y="396"/>
                  </a:cubicBezTo>
                  <a:cubicBezTo>
                    <a:pt x="2784" y="344"/>
                    <a:pt x="2741" y="301"/>
                    <a:pt x="2689" y="301"/>
                  </a:cubicBezTo>
                  <a:cubicBezTo>
                    <a:pt x="2636" y="301"/>
                    <a:pt x="2594" y="344"/>
                    <a:pt x="2594" y="396"/>
                  </a:cubicBezTo>
                  <a:cubicBezTo>
                    <a:pt x="2594" y="668"/>
                    <a:pt x="2594" y="668"/>
                    <a:pt x="2594" y="668"/>
                  </a:cubicBezTo>
                  <a:cubicBezTo>
                    <a:pt x="2533" y="668"/>
                    <a:pt x="2533" y="668"/>
                    <a:pt x="2533" y="668"/>
                  </a:cubicBezTo>
                  <a:cubicBezTo>
                    <a:pt x="2532" y="668"/>
                    <a:pt x="2531" y="668"/>
                    <a:pt x="2530" y="668"/>
                  </a:cubicBezTo>
                  <a:cubicBezTo>
                    <a:pt x="2498" y="667"/>
                    <a:pt x="2473" y="640"/>
                    <a:pt x="2473" y="608"/>
                  </a:cubicBezTo>
                  <a:cubicBezTo>
                    <a:pt x="2473" y="396"/>
                    <a:pt x="2473" y="396"/>
                    <a:pt x="2473" y="396"/>
                  </a:cubicBezTo>
                  <a:cubicBezTo>
                    <a:pt x="2473" y="344"/>
                    <a:pt x="2430" y="301"/>
                    <a:pt x="2378" y="301"/>
                  </a:cubicBezTo>
                  <a:cubicBezTo>
                    <a:pt x="2325" y="301"/>
                    <a:pt x="2283" y="344"/>
                    <a:pt x="2283" y="396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22" y="668"/>
                    <a:pt x="2222" y="668"/>
                    <a:pt x="2222" y="668"/>
                  </a:cubicBezTo>
                  <a:cubicBezTo>
                    <a:pt x="2189" y="668"/>
                    <a:pt x="2162" y="641"/>
                    <a:pt x="2162" y="608"/>
                  </a:cubicBezTo>
                  <a:cubicBezTo>
                    <a:pt x="2162" y="180"/>
                    <a:pt x="2162" y="180"/>
                    <a:pt x="2162" y="180"/>
                  </a:cubicBezTo>
                  <a:cubicBezTo>
                    <a:pt x="2222" y="180"/>
                    <a:pt x="2222" y="180"/>
                    <a:pt x="2222" y="180"/>
                  </a:cubicBezTo>
                  <a:cubicBezTo>
                    <a:pt x="2243" y="180"/>
                    <a:pt x="2262" y="191"/>
                    <a:pt x="2273" y="207"/>
                  </a:cubicBezTo>
                  <a:cubicBezTo>
                    <a:pt x="2304" y="190"/>
                    <a:pt x="2340" y="180"/>
                    <a:pt x="2378" y="180"/>
                  </a:cubicBezTo>
                  <a:cubicBezTo>
                    <a:pt x="2439" y="180"/>
                    <a:pt x="2494" y="206"/>
                    <a:pt x="2533" y="246"/>
                  </a:cubicBezTo>
                  <a:cubicBezTo>
                    <a:pt x="2572" y="206"/>
                    <a:pt x="2628" y="180"/>
                    <a:pt x="2689" y="180"/>
                  </a:cubicBezTo>
                  <a:cubicBezTo>
                    <a:pt x="2808" y="180"/>
                    <a:pt x="2904" y="277"/>
                    <a:pt x="2904" y="396"/>
                  </a:cubicBezTo>
                  <a:close/>
                  <a:moveTo>
                    <a:pt x="464" y="180"/>
                  </a:moveTo>
                  <a:cubicBezTo>
                    <a:pt x="404" y="180"/>
                    <a:pt x="404" y="180"/>
                    <a:pt x="404" y="180"/>
                  </a:cubicBezTo>
                  <a:cubicBezTo>
                    <a:pt x="404" y="608"/>
                    <a:pt x="404" y="608"/>
                    <a:pt x="404" y="608"/>
                  </a:cubicBezTo>
                  <a:cubicBezTo>
                    <a:pt x="404" y="641"/>
                    <a:pt x="431" y="668"/>
                    <a:pt x="464" y="668"/>
                  </a:cubicBezTo>
                  <a:cubicBezTo>
                    <a:pt x="524" y="668"/>
                    <a:pt x="524" y="668"/>
                    <a:pt x="524" y="668"/>
                  </a:cubicBezTo>
                  <a:cubicBezTo>
                    <a:pt x="524" y="241"/>
                    <a:pt x="524" y="241"/>
                    <a:pt x="524" y="241"/>
                  </a:cubicBezTo>
                  <a:cubicBezTo>
                    <a:pt x="524" y="207"/>
                    <a:pt x="497" y="180"/>
                    <a:pt x="464" y="180"/>
                  </a:cubicBezTo>
                  <a:close/>
                  <a:moveTo>
                    <a:pt x="464" y="0"/>
                  </a:moveTo>
                  <a:cubicBezTo>
                    <a:pt x="426" y="0"/>
                    <a:pt x="396" y="30"/>
                    <a:pt x="396" y="68"/>
                  </a:cubicBezTo>
                  <a:cubicBezTo>
                    <a:pt x="396" y="105"/>
                    <a:pt x="426" y="136"/>
                    <a:pt x="464" y="136"/>
                  </a:cubicBezTo>
                  <a:cubicBezTo>
                    <a:pt x="502" y="136"/>
                    <a:pt x="532" y="105"/>
                    <a:pt x="532" y="68"/>
                  </a:cubicBezTo>
                  <a:cubicBezTo>
                    <a:pt x="532" y="30"/>
                    <a:pt x="502" y="0"/>
                    <a:pt x="464" y="0"/>
                  </a:cubicBezTo>
                  <a:close/>
                  <a:moveTo>
                    <a:pt x="336" y="668"/>
                  </a:moveTo>
                  <a:cubicBezTo>
                    <a:pt x="215" y="668"/>
                    <a:pt x="215" y="668"/>
                    <a:pt x="215" y="668"/>
                  </a:cubicBezTo>
                  <a:cubicBezTo>
                    <a:pt x="96" y="668"/>
                    <a:pt x="0" y="572"/>
                    <a:pt x="0" y="4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93" y="37"/>
                    <a:pt x="120" y="64"/>
                    <a:pt x="120" y="98"/>
                  </a:cubicBezTo>
                  <a:cubicBezTo>
                    <a:pt x="120" y="452"/>
                    <a:pt x="120" y="452"/>
                    <a:pt x="120" y="452"/>
                  </a:cubicBezTo>
                  <a:cubicBezTo>
                    <a:pt x="120" y="505"/>
                    <a:pt x="163" y="547"/>
                    <a:pt x="215" y="547"/>
                  </a:cubicBezTo>
                  <a:cubicBezTo>
                    <a:pt x="271" y="547"/>
                    <a:pt x="271" y="547"/>
                    <a:pt x="271" y="547"/>
                  </a:cubicBezTo>
                  <a:cubicBezTo>
                    <a:pt x="307" y="547"/>
                    <a:pt x="336" y="577"/>
                    <a:pt x="336" y="612"/>
                  </a:cubicBezTo>
                  <a:lnTo>
                    <a:pt x="336" y="66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36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FC102434-9BDE-AE42-8B55-441E3028B3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275" y="1313410"/>
            <a:ext cx="8139545" cy="32674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728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asic Text -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5" y="1"/>
            <a:ext cx="8139545" cy="1103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7" name="Group 8"/>
          <p:cNvGrpSpPr>
            <a:grpSpLocks noChangeAspect="1"/>
          </p:cNvGrpSpPr>
          <p:nvPr userDrawn="1"/>
        </p:nvGrpSpPr>
        <p:grpSpPr bwMode="auto">
          <a:xfrm>
            <a:off x="552021" y="4750766"/>
            <a:ext cx="924357" cy="211904"/>
            <a:chOff x="293" y="283"/>
            <a:chExt cx="1317" cy="302"/>
          </a:xfrm>
        </p:grpSpPr>
        <p:sp>
          <p:nvSpPr>
            <p:cNvPr id="9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293" y="283"/>
              <a:ext cx="1317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36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293" y="283"/>
              <a:ext cx="1317" cy="302"/>
            </a:xfrm>
            <a:custGeom>
              <a:avLst/>
              <a:gdLst/>
              <a:ahLst/>
              <a:cxnLst>
                <a:cxn ang="0">
                  <a:pos x="1443" y="180"/>
                </a:cxn>
                <a:cxn ang="0">
                  <a:pos x="1503" y="668"/>
                </a:cxn>
                <a:cxn ang="0">
                  <a:pos x="1564" y="241"/>
                </a:cxn>
                <a:cxn ang="0">
                  <a:pos x="1503" y="0"/>
                </a:cxn>
                <a:cxn ang="0">
                  <a:pos x="1503" y="136"/>
                </a:cxn>
                <a:cxn ang="0">
                  <a:pos x="1503" y="0"/>
                </a:cxn>
                <a:cxn ang="0">
                  <a:pos x="2017" y="180"/>
                </a:cxn>
                <a:cxn ang="0">
                  <a:pos x="2077" y="452"/>
                </a:cxn>
                <a:cxn ang="0">
                  <a:pos x="1645" y="452"/>
                </a:cxn>
                <a:cxn ang="0">
                  <a:pos x="1706" y="180"/>
                </a:cxn>
                <a:cxn ang="0">
                  <a:pos x="1766" y="452"/>
                </a:cxn>
                <a:cxn ang="0">
                  <a:pos x="1956" y="452"/>
                </a:cxn>
                <a:cxn ang="0">
                  <a:pos x="1358" y="396"/>
                </a:cxn>
                <a:cxn ang="0">
                  <a:pos x="1298" y="668"/>
                </a:cxn>
                <a:cxn ang="0">
                  <a:pos x="1237" y="396"/>
                </a:cxn>
                <a:cxn ang="0">
                  <a:pos x="1047" y="396"/>
                </a:cxn>
                <a:cxn ang="0">
                  <a:pos x="832" y="668"/>
                </a:cxn>
                <a:cxn ang="0">
                  <a:pos x="616" y="37"/>
                </a:cxn>
                <a:cxn ang="0">
                  <a:pos x="737" y="98"/>
                </a:cxn>
                <a:cxn ang="0">
                  <a:pos x="837" y="180"/>
                </a:cxn>
                <a:cxn ang="0">
                  <a:pos x="777" y="301"/>
                </a:cxn>
                <a:cxn ang="0">
                  <a:pos x="737" y="452"/>
                </a:cxn>
                <a:cxn ang="0">
                  <a:pos x="927" y="452"/>
                </a:cxn>
                <a:cxn ang="0">
                  <a:pos x="987" y="37"/>
                </a:cxn>
                <a:cxn ang="0">
                  <a:pos x="1047" y="202"/>
                </a:cxn>
                <a:cxn ang="0">
                  <a:pos x="1358" y="396"/>
                </a:cxn>
                <a:cxn ang="0">
                  <a:pos x="2904" y="668"/>
                </a:cxn>
                <a:cxn ang="0">
                  <a:pos x="2784" y="608"/>
                </a:cxn>
                <a:cxn ang="0">
                  <a:pos x="2689" y="301"/>
                </a:cxn>
                <a:cxn ang="0">
                  <a:pos x="2594" y="668"/>
                </a:cxn>
                <a:cxn ang="0">
                  <a:pos x="2530" y="668"/>
                </a:cxn>
                <a:cxn ang="0">
                  <a:pos x="2473" y="396"/>
                </a:cxn>
                <a:cxn ang="0">
                  <a:pos x="2283" y="396"/>
                </a:cxn>
                <a:cxn ang="0">
                  <a:pos x="2283" y="668"/>
                </a:cxn>
                <a:cxn ang="0">
                  <a:pos x="2222" y="668"/>
                </a:cxn>
                <a:cxn ang="0">
                  <a:pos x="2162" y="180"/>
                </a:cxn>
                <a:cxn ang="0">
                  <a:pos x="2273" y="207"/>
                </a:cxn>
                <a:cxn ang="0">
                  <a:pos x="2533" y="246"/>
                </a:cxn>
                <a:cxn ang="0">
                  <a:pos x="2904" y="396"/>
                </a:cxn>
                <a:cxn ang="0">
                  <a:pos x="404" y="180"/>
                </a:cxn>
                <a:cxn ang="0">
                  <a:pos x="464" y="668"/>
                </a:cxn>
                <a:cxn ang="0">
                  <a:pos x="524" y="241"/>
                </a:cxn>
                <a:cxn ang="0">
                  <a:pos x="464" y="0"/>
                </a:cxn>
                <a:cxn ang="0">
                  <a:pos x="464" y="136"/>
                </a:cxn>
                <a:cxn ang="0">
                  <a:pos x="464" y="0"/>
                </a:cxn>
                <a:cxn ang="0">
                  <a:pos x="215" y="668"/>
                </a:cxn>
                <a:cxn ang="0">
                  <a:pos x="0" y="37"/>
                </a:cxn>
                <a:cxn ang="0">
                  <a:pos x="120" y="98"/>
                </a:cxn>
                <a:cxn ang="0">
                  <a:pos x="215" y="547"/>
                </a:cxn>
                <a:cxn ang="0">
                  <a:pos x="336" y="612"/>
                </a:cxn>
              </a:cxnLst>
              <a:rect l="0" t="0" r="r" b="b"/>
              <a:pathLst>
                <a:path w="2904" h="668">
                  <a:moveTo>
                    <a:pt x="1503" y="180"/>
                  </a:moveTo>
                  <a:cubicBezTo>
                    <a:pt x="1443" y="180"/>
                    <a:pt x="1443" y="180"/>
                    <a:pt x="1443" y="180"/>
                  </a:cubicBezTo>
                  <a:cubicBezTo>
                    <a:pt x="1443" y="608"/>
                    <a:pt x="1443" y="608"/>
                    <a:pt x="1443" y="608"/>
                  </a:cubicBezTo>
                  <a:cubicBezTo>
                    <a:pt x="1443" y="641"/>
                    <a:pt x="1470" y="668"/>
                    <a:pt x="1503" y="668"/>
                  </a:cubicBezTo>
                  <a:cubicBezTo>
                    <a:pt x="1564" y="668"/>
                    <a:pt x="1564" y="668"/>
                    <a:pt x="1564" y="668"/>
                  </a:cubicBezTo>
                  <a:cubicBezTo>
                    <a:pt x="1564" y="241"/>
                    <a:pt x="1564" y="241"/>
                    <a:pt x="1564" y="241"/>
                  </a:cubicBezTo>
                  <a:cubicBezTo>
                    <a:pt x="1564" y="207"/>
                    <a:pt x="1537" y="180"/>
                    <a:pt x="1503" y="180"/>
                  </a:cubicBezTo>
                  <a:close/>
                  <a:moveTo>
                    <a:pt x="1503" y="0"/>
                  </a:moveTo>
                  <a:cubicBezTo>
                    <a:pt x="1466" y="0"/>
                    <a:pt x="1435" y="30"/>
                    <a:pt x="1435" y="68"/>
                  </a:cubicBezTo>
                  <a:cubicBezTo>
                    <a:pt x="1435" y="105"/>
                    <a:pt x="1466" y="136"/>
                    <a:pt x="1503" y="136"/>
                  </a:cubicBezTo>
                  <a:cubicBezTo>
                    <a:pt x="1541" y="136"/>
                    <a:pt x="1571" y="105"/>
                    <a:pt x="1571" y="68"/>
                  </a:cubicBezTo>
                  <a:cubicBezTo>
                    <a:pt x="1571" y="30"/>
                    <a:pt x="1541" y="0"/>
                    <a:pt x="1503" y="0"/>
                  </a:cubicBezTo>
                  <a:close/>
                  <a:moveTo>
                    <a:pt x="1956" y="180"/>
                  </a:moveTo>
                  <a:cubicBezTo>
                    <a:pt x="2017" y="180"/>
                    <a:pt x="2017" y="180"/>
                    <a:pt x="2017" y="180"/>
                  </a:cubicBezTo>
                  <a:cubicBezTo>
                    <a:pt x="2050" y="180"/>
                    <a:pt x="2077" y="207"/>
                    <a:pt x="2077" y="241"/>
                  </a:cubicBezTo>
                  <a:cubicBezTo>
                    <a:pt x="2077" y="452"/>
                    <a:pt x="2077" y="452"/>
                    <a:pt x="2077" y="452"/>
                  </a:cubicBezTo>
                  <a:cubicBezTo>
                    <a:pt x="2077" y="572"/>
                    <a:pt x="1980" y="668"/>
                    <a:pt x="1861" y="668"/>
                  </a:cubicBezTo>
                  <a:cubicBezTo>
                    <a:pt x="1742" y="668"/>
                    <a:pt x="1645" y="572"/>
                    <a:pt x="1645" y="452"/>
                  </a:cubicBezTo>
                  <a:cubicBezTo>
                    <a:pt x="1645" y="180"/>
                    <a:pt x="1645" y="180"/>
                    <a:pt x="1645" y="180"/>
                  </a:cubicBezTo>
                  <a:cubicBezTo>
                    <a:pt x="1706" y="180"/>
                    <a:pt x="1706" y="180"/>
                    <a:pt x="1706" y="180"/>
                  </a:cubicBezTo>
                  <a:cubicBezTo>
                    <a:pt x="1739" y="180"/>
                    <a:pt x="1766" y="207"/>
                    <a:pt x="1766" y="241"/>
                  </a:cubicBezTo>
                  <a:cubicBezTo>
                    <a:pt x="1766" y="452"/>
                    <a:pt x="1766" y="452"/>
                    <a:pt x="1766" y="452"/>
                  </a:cubicBezTo>
                  <a:cubicBezTo>
                    <a:pt x="1766" y="505"/>
                    <a:pt x="1809" y="547"/>
                    <a:pt x="1861" y="547"/>
                  </a:cubicBezTo>
                  <a:cubicBezTo>
                    <a:pt x="1914" y="547"/>
                    <a:pt x="1956" y="505"/>
                    <a:pt x="1956" y="452"/>
                  </a:cubicBezTo>
                  <a:lnTo>
                    <a:pt x="1956" y="180"/>
                  </a:lnTo>
                  <a:close/>
                  <a:moveTo>
                    <a:pt x="1358" y="396"/>
                  </a:moveTo>
                  <a:cubicBezTo>
                    <a:pt x="1358" y="668"/>
                    <a:pt x="1358" y="668"/>
                    <a:pt x="1358" y="668"/>
                  </a:cubicBezTo>
                  <a:cubicBezTo>
                    <a:pt x="1298" y="668"/>
                    <a:pt x="1298" y="668"/>
                    <a:pt x="1298" y="668"/>
                  </a:cubicBezTo>
                  <a:cubicBezTo>
                    <a:pt x="1264" y="668"/>
                    <a:pt x="1237" y="641"/>
                    <a:pt x="1237" y="608"/>
                  </a:cubicBezTo>
                  <a:cubicBezTo>
                    <a:pt x="1237" y="396"/>
                    <a:pt x="1237" y="396"/>
                    <a:pt x="1237" y="396"/>
                  </a:cubicBezTo>
                  <a:cubicBezTo>
                    <a:pt x="1237" y="344"/>
                    <a:pt x="1195" y="301"/>
                    <a:pt x="1142" y="301"/>
                  </a:cubicBezTo>
                  <a:cubicBezTo>
                    <a:pt x="1090" y="301"/>
                    <a:pt x="1047" y="344"/>
                    <a:pt x="1047" y="396"/>
                  </a:cubicBezTo>
                  <a:cubicBezTo>
                    <a:pt x="1047" y="452"/>
                    <a:pt x="1047" y="452"/>
                    <a:pt x="1047" y="452"/>
                  </a:cubicBezTo>
                  <a:cubicBezTo>
                    <a:pt x="1047" y="572"/>
                    <a:pt x="951" y="668"/>
                    <a:pt x="832" y="668"/>
                  </a:cubicBezTo>
                  <a:cubicBezTo>
                    <a:pt x="712" y="668"/>
                    <a:pt x="616" y="572"/>
                    <a:pt x="616" y="452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76" y="37"/>
                    <a:pt x="676" y="37"/>
                    <a:pt x="676" y="37"/>
                  </a:cubicBezTo>
                  <a:cubicBezTo>
                    <a:pt x="709" y="37"/>
                    <a:pt x="737" y="64"/>
                    <a:pt x="737" y="98"/>
                  </a:cubicBezTo>
                  <a:cubicBezTo>
                    <a:pt x="737" y="180"/>
                    <a:pt x="737" y="180"/>
                    <a:pt x="737" y="180"/>
                  </a:cubicBezTo>
                  <a:cubicBezTo>
                    <a:pt x="837" y="180"/>
                    <a:pt x="837" y="180"/>
                    <a:pt x="837" y="180"/>
                  </a:cubicBezTo>
                  <a:cubicBezTo>
                    <a:pt x="837" y="241"/>
                    <a:pt x="837" y="241"/>
                    <a:pt x="837" y="241"/>
                  </a:cubicBezTo>
                  <a:cubicBezTo>
                    <a:pt x="837" y="274"/>
                    <a:pt x="810" y="301"/>
                    <a:pt x="777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737" y="452"/>
                    <a:pt x="737" y="452"/>
                    <a:pt x="737" y="452"/>
                  </a:cubicBezTo>
                  <a:cubicBezTo>
                    <a:pt x="737" y="505"/>
                    <a:pt x="779" y="547"/>
                    <a:pt x="832" y="547"/>
                  </a:cubicBezTo>
                  <a:cubicBezTo>
                    <a:pt x="884" y="547"/>
                    <a:pt x="927" y="505"/>
                    <a:pt x="927" y="452"/>
                  </a:cubicBezTo>
                  <a:cubicBezTo>
                    <a:pt x="927" y="37"/>
                    <a:pt x="927" y="37"/>
                    <a:pt x="927" y="37"/>
                  </a:cubicBezTo>
                  <a:cubicBezTo>
                    <a:pt x="987" y="37"/>
                    <a:pt x="987" y="37"/>
                    <a:pt x="987" y="37"/>
                  </a:cubicBezTo>
                  <a:cubicBezTo>
                    <a:pt x="1020" y="37"/>
                    <a:pt x="1047" y="64"/>
                    <a:pt x="1047" y="98"/>
                  </a:cubicBezTo>
                  <a:cubicBezTo>
                    <a:pt x="1047" y="202"/>
                    <a:pt x="1047" y="202"/>
                    <a:pt x="1047" y="202"/>
                  </a:cubicBezTo>
                  <a:cubicBezTo>
                    <a:pt x="1076" y="188"/>
                    <a:pt x="1108" y="180"/>
                    <a:pt x="1142" y="180"/>
                  </a:cubicBezTo>
                  <a:cubicBezTo>
                    <a:pt x="1262" y="180"/>
                    <a:pt x="1358" y="277"/>
                    <a:pt x="1358" y="396"/>
                  </a:cubicBezTo>
                  <a:close/>
                  <a:moveTo>
                    <a:pt x="2904" y="396"/>
                  </a:moveTo>
                  <a:cubicBezTo>
                    <a:pt x="2904" y="668"/>
                    <a:pt x="2904" y="668"/>
                    <a:pt x="2904" y="668"/>
                  </a:cubicBezTo>
                  <a:cubicBezTo>
                    <a:pt x="2844" y="668"/>
                    <a:pt x="2844" y="668"/>
                    <a:pt x="2844" y="668"/>
                  </a:cubicBezTo>
                  <a:cubicBezTo>
                    <a:pt x="2811" y="668"/>
                    <a:pt x="2784" y="641"/>
                    <a:pt x="2784" y="608"/>
                  </a:cubicBezTo>
                  <a:cubicBezTo>
                    <a:pt x="2784" y="396"/>
                    <a:pt x="2784" y="396"/>
                    <a:pt x="2784" y="396"/>
                  </a:cubicBezTo>
                  <a:cubicBezTo>
                    <a:pt x="2784" y="344"/>
                    <a:pt x="2741" y="301"/>
                    <a:pt x="2689" y="301"/>
                  </a:cubicBezTo>
                  <a:cubicBezTo>
                    <a:pt x="2636" y="301"/>
                    <a:pt x="2594" y="344"/>
                    <a:pt x="2594" y="396"/>
                  </a:cubicBezTo>
                  <a:cubicBezTo>
                    <a:pt x="2594" y="668"/>
                    <a:pt x="2594" y="668"/>
                    <a:pt x="2594" y="668"/>
                  </a:cubicBezTo>
                  <a:cubicBezTo>
                    <a:pt x="2533" y="668"/>
                    <a:pt x="2533" y="668"/>
                    <a:pt x="2533" y="668"/>
                  </a:cubicBezTo>
                  <a:cubicBezTo>
                    <a:pt x="2532" y="668"/>
                    <a:pt x="2531" y="668"/>
                    <a:pt x="2530" y="668"/>
                  </a:cubicBezTo>
                  <a:cubicBezTo>
                    <a:pt x="2498" y="667"/>
                    <a:pt x="2473" y="640"/>
                    <a:pt x="2473" y="608"/>
                  </a:cubicBezTo>
                  <a:cubicBezTo>
                    <a:pt x="2473" y="396"/>
                    <a:pt x="2473" y="396"/>
                    <a:pt x="2473" y="396"/>
                  </a:cubicBezTo>
                  <a:cubicBezTo>
                    <a:pt x="2473" y="344"/>
                    <a:pt x="2430" y="301"/>
                    <a:pt x="2378" y="301"/>
                  </a:cubicBezTo>
                  <a:cubicBezTo>
                    <a:pt x="2325" y="301"/>
                    <a:pt x="2283" y="344"/>
                    <a:pt x="2283" y="396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22" y="668"/>
                    <a:pt x="2222" y="668"/>
                    <a:pt x="2222" y="668"/>
                  </a:cubicBezTo>
                  <a:cubicBezTo>
                    <a:pt x="2189" y="668"/>
                    <a:pt x="2162" y="641"/>
                    <a:pt x="2162" y="608"/>
                  </a:cubicBezTo>
                  <a:cubicBezTo>
                    <a:pt x="2162" y="180"/>
                    <a:pt x="2162" y="180"/>
                    <a:pt x="2162" y="180"/>
                  </a:cubicBezTo>
                  <a:cubicBezTo>
                    <a:pt x="2222" y="180"/>
                    <a:pt x="2222" y="180"/>
                    <a:pt x="2222" y="180"/>
                  </a:cubicBezTo>
                  <a:cubicBezTo>
                    <a:pt x="2243" y="180"/>
                    <a:pt x="2262" y="191"/>
                    <a:pt x="2273" y="207"/>
                  </a:cubicBezTo>
                  <a:cubicBezTo>
                    <a:pt x="2304" y="190"/>
                    <a:pt x="2340" y="180"/>
                    <a:pt x="2378" y="180"/>
                  </a:cubicBezTo>
                  <a:cubicBezTo>
                    <a:pt x="2439" y="180"/>
                    <a:pt x="2494" y="206"/>
                    <a:pt x="2533" y="246"/>
                  </a:cubicBezTo>
                  <a:cubicBezTo>
                    <a:pt x="2572" y="206"/>
                    <a:pt x="2628" y="180"/>
                    <a:pt x="2689" y="180"/>
                  </a:cubicBezTo>
                  <a:cubicBezTo>
                    <a:pt x="2808" y="180"/>
                    <a:pt x="2904" y="277"/>
                    <a:pt x="2904" y="396"/>
                  </a:cubicBezTo>
                  <a:close/>
                  <a:moveTo>
                    <a:pt x="464" y="180"/>
                  </a:moveTo>
                  <a:cubicBezTo>
                    <a:pt x="404" y="180"/>
                    <a:pt x="404" y="180"/>
                    <a:pt x="404" y="180"/>
                  </a:cubicBezTo>
                  <a:cubicBezTo>
                    <a:pt x="404" y="608"/>
                    <a:pt x="404" y="608"/>
                    <a:pt x="404" y="608"/>
                  </a:cubicBezTo>
                  <a:cubicBezTo>
                    <a:pt x="404" y="641"/>
                    <a:pt x="431" y="668"/>
                    <a:pt x="464" y="668"/>
                  </a:cubicBezTo>
                  <a:cubicBezTo>
                    <a:pt x="524" y="668"/>
                    <a:pt x="524" y="668"/>
                    <a:pt x="524" y="668"/>
                  </a:cubicBezTo>
                  <a:cubicBezTo>
                    <a:pt x="524" y="241"/>
                    <a:pt x="524" y="241"/>
                    <a:pt x="524" y="241"/>
                  </a:cubicBezTo>
                  <a:cubicBezTo>
                    <a:pt x="524" y="207"/>
                    <a:pt x="497" y="180"/>
                    <a:pt x="464" y="180"/>
                  </a:cubicBezTo>
                  <a:close/>
                  <a:moveTo>
                    <a:pt x="464" y="0"/>
                  </a:moveTo>
                  <a:cubicBezTo>
                    <a:pt x="426" y="0"/>
                    <a:pt x="396" y="30"/>
                    <a:pt x="396" y="68"/>
                  </a:cubicBezTo>
                  <a:cubicBezTo>
                    <a:pt x="396" y="105"/>
                    <a:pt x="426" y="136"/>
                    <a:pt x="464" y="136"/>
                  </a:cubicBezTo>
                  <a:cubicBezTo>
                    <a:pt x="502" y="136"/>
                    <a:pt x="532" y="105"/>
                    <a:pt x="532" y="68"/>
                  </a:cubicBezTo>
                  <a:cubicBezTo>
                    <a:pt x="532" y="30"/>
                    <a:pt x="502" y="0"/>
                    <a:pt x="464" y="0"/>
                  </a:cubicBezTo>
                  <a:close/>
                  <a:moveTo>
                    <a:pt x="336" y="668"/>
                  </a:moveTo>
                  <a:cubicBezTo>
                    <a:pt x="215" y="668"/>
                    <a:pt x="215" y="668"/>
                    <a:pt x="215" y="668"/>
                  </a:cubicBezTo>
                  <a:cubicBezTo>
                    <a:pt x="96" y="668"/>
                    <a:pt x="0" y="572"/>
                    <a:pt x="0" y="4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93" y="37"/>
                    <a:pt x="120" y="64"/>
                    <a:pt x="120" y="98"/>
                  </a:cubicBezTo>
                  <a:cubicBezTo>
                    <a:pt x="120" y="452"/>
                    <a:pt x="120" y="452"/>
                    <a:pt x="120" y="452"/>
                  </a:cubicBezTo>
                  <a:cubicBezTo>
                    <a:pt x="120" y="505"/>
                    <a:pt x="163" y="547"/>
                    <a:pt x="215" y="547"/>
                  </a:cubicBezTo>
                  <a:cubicBezTo>
                    <a:pt x="271" y="547"/>
                    <a:pt x="271" y="547"/>
                    <a:pt x="271" y="547"/>
                  </a:cubicBezTo>
                  <a:cubicBezTo>
                    <a:pt x="307" y="547"/>
                    <a:pt x="336" y="577"/>
                    <a:pt x="336" y="612"/>
                  </a:cubicBezTo>
                  <a:lnTo>
                    <a:pt x="336" y="66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36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FC102434-9BDE-AE42-8B55-441E3028B3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275" y="1313410"/>
            <a:ext cx="8139545" cy="32674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 sz="1454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8679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ithiu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chemeClr val="accent2"/>
              </a:gs>
              <a:gs pos="100000">
                <a:schemeClr val="accent6"/>
              </a:gs>
            </a:gsLst>
            <a:lin ang="3780000" scaled="0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pic>
        <p:nvPicPr>
          <p:cNvPr id="4" name="Picture 3" descr="iStock_000021209748Large.jpg"/>
          <p:cNvPicPr>
            <a:picLocks noChangeAspect="1"/>
          </p:cNvPicPr>
          <p:nvPr userDrawn="1"/>
        </p:nvPicPr>
        <p:blipFill rotWithShape="1">
          <a:blip r:embed="rId2" cstate="screen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2650" y="742952"/>
            <a:ext cx="5518150" cy="1957388"/>
          </a:xfrm>
        </p:spPr>
        <p:txBody>
          <a:bodyPr>
            <a:normAutofit/>
          </a:bodyPr>
          <a:lstStyle>
            <a:lvl1pPr>
              <a:defRPr sz="4800" b="0" i="0">
                <a:latin typeface="Lato Hairline"/>
                <a:cs typeface="Lato Hairline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2650" y="2705100"/>
            <a:ext cx="5518150" cy="131445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2651" y="4767263"/>
            <a:ext cx="1748568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80872" y="4767263"/>
            <a:ext cx="1199508" cy="273844"/>
          </a:xfrm>
        </p:spPr>
        <p:txBody>
          <a:bodyPr/>
          <a:lstStyle>
            <a:lvl1pPr algn="l">
              <a:defRPr/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Li+K-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56" y="4626123"/>
            <a:ext cx="2005439" cy="2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23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Klou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chemeClr val="accent2"/>
              </a:gs>
              <a:gs pos="100000">
                <a:schemeClr val="accent6"/>
              </a:gs>
            </a:gsLst>
            <a:lin ang="3780000" scaled="0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13" y="0"/>
            <a:ext cx="91567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0082" y="742952"/>
            <a:ext cx="5518150" cy="1957388"/>
          </a:xfrm>
        </p:spPr>
        <p:txBody>
          <a:bodyPr>
            <a:normAutofit/>
          </a:bodyPr>
          <a:lstStyle>
            <a:lvl1pPr>
              <a:defRPr sz="4800" b="0" i="0">
                <a:latin typeface="Lato Hairline"/>
                <a:cs typeface="Lato Hairline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2650" y="2705100"/>
            <a:ext cx="5518150" cy="131445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2651" y="4767263"/>
            <a:ext cx="1748568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80872" y="4767263"/>
            <a:ext cx="1199508" cy="273844"/>
          </a:xfrm>
        </p:spPr>
        <p:txBody>
          <a:bodyPr/>
          <a:lstStyle>
            <a:lvl1pPr algn="l">
              <a:defRPr/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Li+K-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56" y="4626123"/>
            <a:ext cx="2005439" cy="2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49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87824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876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124201" y="2009181"/>
            <a:ext cx="5092700" cy="112514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1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2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21450" y="1589508"/>
            <a:ext cx="1964485" cy="1964485"/>
          </a:xfrm>
          <a:prstGeom prst="ellipse">
            <a:avLst/>
          </a:prstGeom>
          <a:solidFill>
            <a:srgbClr val="FFFFFF">
              <a:alpha val="70000"/>
            </a:srgb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097281" y="1858645"/>
            <a:ext cx="1540631" cy="1365250"/>
          </a:xfrm>
        </p:spPr>
        <p:txBody>
          <a:bodyPr anchor="ctr">
            <a:noAutofit/>
          </a:bodyPr>
          <a:lstStyle>
            <a:lvl1pPr marL="0" indent="0" algn="ctr">
              <a:buNone/>
              <a:defRPr sz="9600">
                <a:solidFill>
                  <a:srgbClr val="F27346"/>
                </a:solidFill>
              </a:defRPr>
            </a:lvl1pPr>
            <a:lvl2pPr marL="457146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43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64063" y="294252"/>
            <a:ext cx="3652837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64063" y="1028701"/>
            <a:ext cx="3738563" cy="3362325"/>
          </a:xfrm>
        </p:spPr>
        <p:txBody>
          <a:bodyPr/>
          <a:lstStyle>
            <a:lvl1pPr>
              <a:spcBef>
                <a:spcPts val="1176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Content Placeholder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81055" y="954088"/>
            <a:ext cx="6545119" cy="35306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-955675" y="1200149"/>
            <a:ext cx="4481513" cy="279241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54846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16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-1663233" y="-333692"/>
            <a:ext cx="5795664" cy="5801996"/>
          </a:xfrm>
          <a:prstGeom prst="ellipse">
            <a:avLst/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64063" y="294252"/>
            <a:ext cx="3652837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64063" y="1028701"/>
            <a:ext cx="3738563" cy="3362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154846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209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macbook_pro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768" y="987502"/>
            <a:ext cx="3573224" cy="19274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macbook_pro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3516" y="987502"/>
            <a:ext cx="3573224" cy="19274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3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5176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514237" y="1117602"/>
            <a:ext cx="2458720" cy="1530349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5198761" y="1117602"/>
            <a:ext cx="2458720" cy="1530349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12813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575176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128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3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5176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625918" y="783202"/>
            <a:ext cx="2163762" cy="216612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5318919" y="783202"/>
            <a:ext cx="2163762" cy="216612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12813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575176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945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124201" y="2009181"/>
            <a:ext cx="5092700" cy="112514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1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2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21450" y="1589508"/>
            <a:ext cx="1964485" cy="1964485"/>
          </a:xfrm>
          <a:prstGeom prst="ellipse">
            <a:avLst/>
          </a:prstGeom>
          <a:solidFill>
            <a:srgbClr val="FFFFFF">
              <a:alpha val="70000"/>
            </a:srgb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097281" y="1858645"/>
            <a:ext cx="1540631" cy="1365250"/>
          </a:xfrm>
        </p:spPr>
        <p:txBody>
          <a:bodyPr anchor="ctr">
            <a:noAutofit/>
          </a:bodyPr>
          <a:lstStyle>
            <a:lvl1pPr marL="0" indent="0" algn="ctr">
              <a:buNone/>
              <a:defRPr sz="9600">
                <a:solidFill>
                  <a:srgbClr val="329BC7"/>
                </a:solidFill>
              </a:defRPr>
            </a:lvl1pPr>
            <a:lvl2pPr marL="457146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79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4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361758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368460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3817405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5810142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6259087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12814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68460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810142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8654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3191070"/>
            <a:ext cx="9144000" cy="19524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pic>
        <p:nvPicPr>
          <p:cNvPr id="16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4564064" y="862566"/>
            <a:ext cx="1388515" cy="277052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4697709" y="1266415"/>
            <a:ext cx="1062058" cy="1893825"/>
          </a:xfrm>
          <a:prstGeom prst="rect">
            <a:avLst/>
          </a:prstGeom>
          <a:solidFill>
            <a:srgbClr val="252525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882916" y="862566"/>
            <a:ext cx="1388515" cy="277052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013782" y="1266264"/>
            <a:ext cx="1062058" cy="1893825"/>
          </a:xfrm>
          <a:prstGeom prst="rect">
            <a:avLst/>
          </a:prstGeom>
          <a:solidFill>
            <a:srgbClr val="252525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187893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187893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5860942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860942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3533960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006443" y="1268253"/>
            <a:ext cx="1071766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4690503" y="1268253"/>
            <a:ext cx="1071766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968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3191070"/>
            <a:ext cx="9144000" cy="19524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pic>
        <p:nvPicPr>
          <p:cNvPr id="15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2635150" y="862566"/>
            <a:ext cx="1388515" cy="277052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2762250" y="1266264"/>
            <a:ext cx="1069974" cy="1893825"/>
          </a:xfrm>
          <a:prstGeom prst="rect">
            <a:avLst/>
          </a:prstGeom>
          <a:solidFill>
            <a:schemeClr val="tx1">
              <a:lumMod val="50000"/>
            </a:schemeClr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40128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40128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3533960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768600" y="1268253"/>
            <a:ext cx="1058819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525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2696473"/>
            <a:ext cx="9144000" cy="24470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 flipH="1" flipV="1">
            <a:off x="6400801" y="3166881"/>
            <a:ext cx="506601" cy="312920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2279554" y="3166881"/>
            <a:ext cx="463647" cy="312920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4564063" y="3006118"/>
            <a:ext cx="0" cy="417964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554" y="742950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72459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998180" y="910006"/>
            <a:ext cx="3145302" cy="1962912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439616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4243640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7072403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3481788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310551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430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17" y="1843107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05862" y="2490858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2813" y="1995507"/>
            <a:ext cx="3136158" cy="19812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5487989" y="186004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0" y="1149"/>
            <a:ext cx="9144000" cy="1393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35" name="Right Triangle 34"/>
          <p:cNvSpPr/>
          <p:nvPr userDrawn="1"/>
        </p:nvSpPr>
        <p:spPr>
          <a:xfrm rot="5400000">
            <a:off x="1828800" y="1355529"/>
            <a:ext cx="306294" cy="306294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36" name="Date Placeholder 2"/>
          <p:cNvSpPr>
            <a:spLocks noGrp="1"/>
          </p:cNvSpPr>
          <p:nvPr>
            <p:ph type="dt" sz="half" idx="10"/>
          </p:nvPr>
        </p:nvSpPr>
        <p:spPr>
          <a:xfrm>
            <a:off x="6511429" y="4767263"/>
            <a:ext cx="170815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0170" y="4767263"/>
            <a:ext cx="1663700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6669172" y="2490858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40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7251299" y="186004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905862" y="3702053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42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5487989" y="3071238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6669172" y="3702053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44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7251299" y="3071238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211669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90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17" y="1843107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2813" y="1995507"/>
            <a:ext cx="3136158" cy="19812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0" y="1149"/>
            <a:ext cx="9144000" cy="1393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35" name="Right Triangle 34"/>
          <p:cNvSpPr/>
          <p:nvPr userDrawn="1"/>
        </p:nvSpPr>
        <p:spPr>
          <a:xfrm rot="5400000">
            <a:off x="1828800" y="1355529"/>
            <a:ext cx="306294" cy="306294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36" name="Date Placeholder 2"/>
          <p:cNvSpPr>
            <a:spLocks noGrp="1"/>
          </p:cNvSpPr>
          <p:nvPr>
            <p:ph type="dt" sz="half" idx="10"/>
          </p:nvPr>
        </p:nvSpPr>
        <p:spPr>
          <a:xfrm>
            <a:off x="6511429" y="4767263"/>
            <a:ext cx="170815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0169" y="4767263"/>
            <a:ext cx="1663700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211669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956247" y="1657350"/>
            <a:ext cx="3260653" cy="2733675"/>
          </a:xfrm>
        </p:spPr>
        <p:txBody>
          <a:bodyPr/>
          <a:lstStyle>
            <a:lvl1pPr>
              <a:spcBef>
                <a:spcPts val="1176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33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1748176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 userDrawn="1"/>
        </p:nvSpPr>
        <p:spPr>
          <a:xfrm>
            <a:off x="5034705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910609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27346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910609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27346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5197138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27346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97138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27346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6278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912813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3398541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 userDrawn="1"/>
        </p:nvSpPr>
        <p:spPr>
          <a:xfrm>
            <a:off x="5885854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75246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EC5E3A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075246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EC5E3A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EC5E3A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560973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EC5E3A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048287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EC5E3A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048287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EC5E3A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6798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831948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 userDrawn="1"/>
        </p:nvSpPr>
        <p:spPr>
          <a:xfrm>
            <a:off x="2176679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3521410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4872600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6210871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7" name="Text Placeholder 3"/>
          <p:cNvSpPr>
            <a:spLocks noGrp="1"/>
          </p:cNvSpPr>
          <p:nvPr userDrawn="1">
            <p:ph type="body" sz="quarter" idx="13"/>
          </p:nvPr>
        </p:nvSpPr>
        <p:spPr>
          <a:xfrm>
            <a:off x="879449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27346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9449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27346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27346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560973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27346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258372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27346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258372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27346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4920101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27346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920101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27346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2224180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27346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224180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27346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8086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1526501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 userDrawn="1"/>
        </p:nvSpPr>
        <p:spPr>
          <a:xfrm>
            <a:off x="2871232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4215963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567153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7" name="Text Placeholder 3"/>
          <p:cNvSpPr>
            <a:spLocks noGrp="1"/>
          </p:cNvSpPr>
          <p:nvPr userDrawn="1">
            <p:ph type="body" sz="quarter" idx="13"/>
          </p:nvPr>
        </p:nvSpPr>
        <p:spPr>
          <a:xfrm>
            <a:off x="1574002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27346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574002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27346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4255526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27346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255526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27346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5614654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27346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614654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27346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2918733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27346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918733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27346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719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64063" y="294252"/>
            <a:ext cx="3652837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64063" y="1028701"/>
            <a:ext cx="3738563" cy="3362325"/>
          </a:xfrm>
        </p:spPr>
        <p:txBody>
          <a:bodyPr/>
          <a:lstStyle>
            <a:lvl1pPr>
              <a:spcBef>
                <a:spcPts val="1176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Content Placeholder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81055" y="954088"/>
            <a:ext cx="6545119" cy="35306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-955675" y="1200149"/>
            <a:ext cx="4481513" cy="279241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54846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736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912814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4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5912614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3411921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75246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048287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4596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0" y="3103564"/>
            <a:ext cx="9144000" cy="203993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738416"/>
            <a:ext cx="7328132" cy="19539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7537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743200" cy="514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934" y="287718"/>
            <a:ext cx="4668267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71087" y="4767263"/>
            <a:ext cx="1743507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476942" y="4767263"/>
            <a:ext cx="885825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72934" y="1068387"/>
            <a:ext cx="4643967" cy="347918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66700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515617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27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400800" y="0"/>
            <a:ext cx="2743200" cy="514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159" y="296568"/>
            <a:ext cx="4668267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2814" y="1068387"/>
            <a:ext cx="4643967" cy="347918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982925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07153" y="4767263"/>
            <a:ext cx="1743507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13008" y="4767263"/>
            <a:ext cx="885825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3851683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786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579938" y="0"/>
            <a:ext cx="4564063" cy="514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083" y="305418"/>
            <a:ext cx="3293085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083" y="1068387"/>
            <a:ext cx="3268785" cy="347918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30925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2859" y="4767263"/>
            <a:ext cx="1504552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60338" y="4767263"/>
            <a:ext cx="420388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2475463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472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4564063" cy="514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6373" y="300993"/>
            <a:ext cx="3293085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960538" y="1068387"/>
            <a:ext cx="3268785" cy="347918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5254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60580" y="4767263"/>
            <a:ext cx="1504552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8059" y="4767263"/>
            <a:ext cx="420388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7073184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191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1059430"/>
            <a:ext cx="7328132" cy="302146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4800" b="0" i="0" baseline="0">
                <a:solidFill>
                  <a:srgbClr val="FFFFFF"/>
                </a:solidFill>
                <a:latin typeface="Lato Hairline"/>
                <a:cs typeface="Lato Hairline"/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9592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88769" y="294252"/>
            <a:ext cx="7328132" cy="233994"/>
          </a:xfrm>
        </p:spPr>
        <p:txBody>
          <a:bodyPr>
            <a:noAutofit/>
          </a:bodyPr>
          <a:lstStyle>
            <a:lvl1pPr algn="ctr">
              <a:defRPr sz="1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5812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5841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769" y="289857"/>
            <a:ext cx="7328132" cy="233994"/>
          </a:xfrm>
        </p:spPr>
        <p:txBody>
          <a:bodyPr vert="horz"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32841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-1663233" y="-333692"/>
            <a:ext cx="5795664" cy="5801996"/>
          </a:xfrm>
          <a:prstGeom prst="ellipse">
            <a:avLst/>
          </a:prstGeom>
          <a:solidFill>
            <a:srgbClr val="329BC7">
              <a:alpha val="30000"/>
            </a:srgbClr>
          </a:solidFill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64063" y="294252"/>
            <a:ext cx="3652837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64063" y="1028701"/>
            <a:ext cx="3738563" cy="3362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154846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722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-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5" y="1"/>
            <a:ext cx="8139545" cy="1103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FFFFFF">
                    <a:alpha val="50000"/>
                  </a:srgbClr>
                </a:solidFill>
              </a:rPr>
              <a:t>Lithium Confidential</a:t>
            </a:r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FC102434-9BDE-AE42-8B55-441E3028B361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69891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5" y="1"/>
            <a:ext cx="8139545" cy="110353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FC102434-9BDE-AE42-8B55-441E3028B3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72011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asic Text -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3" y="1"/>
            <a:ext cx="8139545" cy="1103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7" name="Group 8"/>
          <p:cNvGrpSpPr>
            <a:grpSpLocks noChangeAspect="1"/>
          </p:cNvGrpSpPr>
          <p:nvPr/>
        </p:nvGrpSpPr>
        <p:grpSpPr bwMode="auto">
          <a:xfrm>
            <a:off x="552019" y="4750766"/>
            <a:ext cx="924357" cy="211904"/>
            <a:chOff x="293" y="283"/>
            <a:chExt cx="1317" cy="302"/>
          </a:xfrm>
        </p:grpSpPr>
        <p:sp>
          <p:nvSpPr>
            <p:cNvPr id="9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293" y="283"/>
              <a:ext cx="1317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293" y="283"/>
              <a:ext cx="1317" cy="302"/>
            </a:xfrm>
            <a:custGeom>
              <a:avLst/>
              <a:gdLst/>
              <a:ahLst/>
              <a:cxnLst>
                <a:cxn ang="0">
                  <a:pos x="1443" y="180"/>
                </a:cxn>
                <a:cxn ang="0">
                  <a:pos x="1503" y="668"/>
                </a:cxn>
                <a:cxn ang="0">
                  <a:pos x="1564" y="241"/>
                </a:cxn>
                <a:cxn ang="0">
                  <a:pos x="1503" y="0"/>
                </a:cxn>
                <a:cxn ang="0">
                  <a:pos x="1503" y="136"/>
                </a:cxn>
                <a:cxn ang="0">
                  <a:pos x="1503" y="0"/>
                </a:cxn>
                <a:cxn ang="0">
                  <a:pos x="2017" y="180"/>
                </a:cxn>
                <a:cxn ang="0">
                  <a:pos x="2077" y="452"/>
                </a:cxn>
                <a:cxn ang="0">
                  <a:pos x="1645" y="452"/>
                </a:cxn>
                <a:cxn ang="0">
                  <a:pos x="1706" y="180"/>
                </a:cxn>
                <a:cxn ang="0">
                  <a:pos x="1766" y="452"/>
                </a:cxn>
                <a:cxn ang="0">
                  <a:pos x="1956" y="452"/>
                </a:cxn>
                <a:cxn ang="0">
                  <a:pos x="1358" y="396"/>
                </a:cxn>
                <a:cxn ang="0">
                  <a:pos x="1298" y="668"/>
                </a:cxn>
                <a:cxn ang="0">
                  <a:pos x="1237" y="396"/>
                </a:cxn>
                <a:cxn ang="0">
                  <a:pos x="1047" y="396"/>
                </a:cxn>
                <a:cxn ang="0">
                  <a:pos x="832" y="668"/>
                </a:cxn>
                <a:cxn ang="0">
                  <a:pos x="616" y="37"/>
                </a:cxn>
                <a:cxn ang="0">
                  <a:pos x="737" y="98"/>
                </a:cxn>
                <a:cxn ang="0">
                  <a:pos x="837" y="180"/>
                </a:cxn>
                <a:cxn ang="0">
                  <a:pos x="777" y="301"/>
                </a:cxn>
                <a:cxn ang="0">
                  <a:pos x="737" y="452"/>
                </a:cxn>
                <a:cxn ang="0">
                  <a:pos x="927" y="452"/>
                </a:cxn>
                <a:cxn ang="0">
                  <a:pos x="987" y="37"/>
                </a:cxn>
                <a:cxn ang="0">
                  <a:pos x="1047" y="202"/>
                </a:cxn>
                <a:cxn ang="0">
                  <a:pos x="1358" y="396"/>
                </a:cxn>
                <a:cxn ang="0">
                  <a:pos x="2904" y="668"/>
                </a:cxn>
                <a:cxn ang="0">
                  <a:pos x="2784" y="608"/>
                </a:cxn>
                <a:cxn ang="0">
                  <a:pos x="2689" y="301"/>
                </a:cxn>
                <a:cxn ang="0">
                  <a:pos x="2594" y="668"/>
                </a:cxn>
                <a:cxn ang="0">
                  <a:pos x="2530" y="668"/>
                </a:cxn>
                <a:cxn ang="0">
                  <a:pos x="2473" y="396"/>
                </a:cxn>
                <a:cxn ang="0">
                  <a:pos x="2283" y="396"/>
                </a:cxn>
                <a:cxn ang="0">
                  <a:pos x="2283" y="668"/>
                </a:cxn>
                <a:cxn ang="0">
                  <a:pos x="2222" y="668"/>
                </a:cxn>
                <a:cxn ang="0">
                  <a:pos x="2162" y="180"/>
                </a:cxn>
                <a:cxn ang="0">
                  <a:pos x="2273" y="207"/>
                </a:cxn>
                <a:cxn ang="0">
                  <a:pos x="2533" y="246"/>
                </a:cxn>
                <a:cxn ang="0">
                  <a:pos x="2904" y="396"/>
                </a:cxn>
                <a:cxn ang="0">
                  <a:pos x="404" y="180"/>
                </a:cxn>
                <a:cxn ang="0">
                  <a:pos x="464" y="668"/>
                </a:cxn>
                <a:cxn ang="0">
                  <a:pos x="524" y="241"/>
                </a:cxn>
                <a:cxn ang="0">
                  <a:pos x="464" y="0"/>
                </a:cxn>
                <a:cxn ang="0">
                  <a:pos x="464" y="136"/>
                </a:cxn>
                <a:cxn ang="0">
                  <a:pos x="464" y="0"/>
                </a:cxn>
                <a:cxn ang="0">
                  <a:pos x="215" y="668"/>
                </a:cxn>
                <a:cxn ang="0">
                  <a:pos x="0" y="37"/>
                </a:cxn>
                <a:cxn ang="0">
                  <a:pos x="120" y="98"/>
                </a:cxn>
                <a:cxn ang="0">
                  <a:pos x="215" y="547"/>
                </a:cxn>
                <a:cxn ang="0">
                  <a:pos x="336" y="612"/>
                </a:cxn>
              </a:cxnLst>
              <a:rect l="0" t="0" r="r" b="b"/>
              <a:pathLst>
                <a:path w="2904" h="668">
                  <a:moveTo>
                    <a:pt x="1503" y="180"/>
                  </a:moveTo>
                  <a:cubicBezTo>
                    <a:pt x="1443" y="180"/>
                    <a:pt x="1443" y="180"/>
                    <a:pt x="1443" y="180"/>
                  </a:cubicBezTo>
                  <a:cubicBezTo>
                    <a:pt x="1443" y="608"/>
                    <a:pt x="1443" y="608"/>
                    <a:pt x="1443" y="608"/>
                  </a:cubicBezTo>
                  <a:cubicBezTo>
                    <a:pt x="1443" y="641"/>
                    <a:pt x="1470" y="668"/>
                    <a:pt x="1503" y="668"/>
                  </a:cubicBezTo>
                  <a:cubicBezTo>
                    <a:pt x="1564" y="668"/>
                    <a:pt x="1564" y="668"/>
                    <a:pt x="1564" y="668"/>
                  </a:cubicBezTo>
                  <a:cubicBezTo>
                    <a:pt x="1564" y="241"/>
                    <a:pt x="1564" y="241"/>
                    <a:pt x="1564" y="241"/>
                  </a:cubicBezTo>
                  <a:cubicBezTo>
                    <a:pt x="1564" y="207"/>
                    <a:pt x="1537" y="180"/>
                    <a:pt x="1503" y="180"/>
                  </a:cubicBezTo>
                  <a:close/>
                  <a:moveTo>
                    <a:pt x="1503" y="0"/>
                  </a:moveTo>
                  <a:cubicBezTo>
                    <a:pt x="1466" y="0"/>
                    <a:pt x="1435" y="30"/>
                    <a:pt x="1435" y="68"/>
                  </a:cubicBezTo>
                  <a:cubicBezTo>
                    <a:pt x="1435" y="105"/>
                    <a:pt x="1466" y="136"/>
                    <a:pt x="1503" y="136"/>
                  </a:cubicBezTo>
                  <a:cubicBezTo>
                    <a:pt x="1541" y="136"/>
                    <a:pt x="1571" y="105"/>
                    <a:pt x="1571" y="68"/>
                  </a:cubicBezTo>
                  <a:cubicBezTo>
                    <a:pt x="1571" y="30"/>
                    <a:pt x="1541" y="0"/>
                    <a:pt x="1503" y="0"/>
                  </a:cubicBezTo>
                  <a:close/>
                  <a:moveTo>
                    <a:pt x="1956" y="180"/>
                  </a:moveTo>
                  <a:cubicBezTo>
                    <a:pt x="2017" y="180"/>
                    <a:pt x="2017" y="180"/>
                    <a:pt x="2017" y="180"/>
                  </a:cubicBezTo>
                  <a:cubicBezTo>
                    <a:pt x="2050" y="180"/>
                    <a:pt x="2077" y="207"/>
                    <a:pt x="2077" y="241"/>
                  </a:cubicBezTo>
                  <a:cubicBezTo>
                    <a:pt x="2077" y="452"/>
                    <a:pt x="2077" y="452"/>
                    <a:pt x="2077" y="452"/>
                  </a:cubicBezTo>
                  <a:cubicBezTo>
                    <a:pt x="2077" y="572"/>
                    <a:pt x="1980" y="668"/>
                    <a:pt x="1861" y="668"/>
                  </a:cubicBezTo>
                  <a:cubicBezTo>
                    <a:pt x="1742" y="668"/>
                    <a:pt x="1645" y="572"/>
                    <a:pt x="1645" y="452"/>
                  </a:cubicBezTo>
                  <a:cubicBezTo>
                    <a:pt x="1645" y="180"/>
                    <a:pt x="1645" y="180"/>
                    <a:pt x="1645" y="180"/>
                  </a:cubicBezTo>
                  <a:cubicBezTo>
                    <a:pt x="1706" y="180"/>
                    <a:pt x="1706" y="180"/>
                    <a:pt x="1706" y="180"/>
                  </a:cubicBezTo>
                  <a:cubicBezTo>
                    <a:pt x="1739" y="180"/>
                    <a:pt x="1766" y="207"/>
                    <a:pt x="1766" y="241"/>
                  </a:cubicBezTo>
                  <a:cubicBezTo>
                    <a:pt x="1766" y="452"/>
                    <a:pt x="1766" y="452"/>
                    <a:pt x="1766" y="452"/>
                  </a:cubicBezTo>
                  <a:cubicBezTo>
                    <a:pt x="1766" y="505"/>
                    <a:pt x="1809" y="547"/>
                    <a:pt x="1861" y="547"/>
                  </a:cubicBezTo>
                  <a:cubicBezTo>
                    <a:pt x="1914" y="547"/>
                    <a:pt x="1956" y="505"/>
                    <a:pt x="1956" y="452"/>
                  </a:cubicBezTo>
                  <a:lnTo>
                    <a:pt x="1956" y="180"/>
                  </a:lnTo>
                  <a:close/>
                  <a:moveTo>
                    <a:pt x="1358" y="396"/>
                  </a:moveTo>
                  <a:cubicBezTo>
                    <a:pt x="1358" y="668"/>
                    <a:pt x="1358" y="668"/>
                    <a:pt x="1358" y="668"/>
                  </a:cubicBezTo>
                  <a:cubicBezTo>
                    <a:pt x="1298" y="668"/>
                    <a:pt x="1298" y="668"/>
                    <a:pt x="1298" y="668"/>
                  </a:cubicBezTo>
                  <a:cubicBezTo>
                    <a:pt x="1264" y="668"/>
                    <a:pt x="1237" y="641"/>
                    <a:pt x="1237" y="608"/>
                  </a:cubicBezTo>
                  <a:cubicBezTo>
                    <a:pt x="1237" y="396"/>
                    <a:pt x="1237" y="396"/>
                    <a:pt x="1237" y="396"/>
                  </a:cubicBezTo>
                  <a:cubicBezTo>
                    <a:pt x="1237" y="344"/>
                    <a:pt x="1195" y="301"/>
                    <a:pt x="1142" y="301"/>
                  </a:cubicBezTo>
                  <a:cubicBezTo>
                    <a:pt x="1090" y="301"/>
                    <a:pt x="1047" y="344"/>
                    <a:pt x="1047" y="396"/>
                  </a:cubicBezTo>
                  <a:cubicBezTo>
                    <a:pt x="1047" y="452"/>
                    <a:pt x="1047" y="452"/>
                    <a:pt x="1047" y="452"/>
                  </a:cubicBezTo>
                  <a:cubicBezTo>
                    <a:pt x="1047" y="572"/>
                    <a:pt x="951" y="668"/>
                    <a:pt x="832" y="668"/>
                  </a:cubicBezTo>
                  <a:cubicBezTo>
                    <a:pt x="712" y="668"/>
                    <a:pt x="616" y="572"/>
                    <a:pt x="616" y="452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76" y="37"/>
                    <a:pt x="676" y="37"/>
                    <a:pt x="676" y="37"/>
                  </a:cubicBezTo>
                  <a:cubicBezTo>
                    <a:pt x="709" y="37"/>
                    <a:pt x="737" y="64"/>
                    <a:pt x="737" y="98"/>
                  </a:cubicBezTo>
                  <a:cubicBezTo>
                    <a:pt x="737" y="180"/>
                    <a:pt x="737" y="180"/>
                    <a:pt x="737" y="180"/>
                  </a:cubicBezTo>
                  <a:cubicBezTo>
                    <a:pt x="837" y="180"/>
                    <a:pt x="837" y="180"/>
                    <a:pt x="837" y="180"/>
                  </a:cubicBezTo>
                  <a:cubicBezTo>
                    <a:pt x="837" y="241"/>
                    <a:pt x="837" y="241"/>
                    <a:pt x="837" y="241"/>
                  </a:cubicBezTo>
                  <a:cubicBezTo>
                    <a:pt x="837" y="274"/>
                    <a:pt x="810" y="301"/>
                    <a:pt x="777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737" y="452"/>
                    <a:pt x="737" y="452"/>
                    <a:pt x="737" y="452"/>
                  </a:cubicBezTo>
                  <a:cubicBezTo>
                    <a:pt x="737" y="505"/>
                    <a:pt x="779" y="547"/>
                    <a:pt x="832" y="547"/>
                  </a:cubicBezTo>
                  <a:cubicBezTo>
                    <a:pt x="884" y="547"/>
                    <a:pt x="927" y="505"/>
                    <a:pt x="927" y="452"/>
                  </a:cubicBezTo>
                  <a:cubicBezTo>
                    <a:pt x="927" y="37"/>
                    <a:pt x="927" y="37"/>
                    <a:pt x="927" y="37"/>
                  </a:cubicBezTo>
                  <a:cubicBezTo>
                    <a:pt x="987" y="37"/>
                    <a:pt x="987" y="37"/>
                    <a:pt x="987" y="37"/>
                  </a:cubicBezTo>
                  <a:cubicBezTo>
                    <a:pt x="1020" y="37"/>
                    <a:pt x="1047" y="64"/>
                    <a:pt x="1047" y="98"/>
                  </a:cubicBezTo>
                  <a:cubicBezTo>
                    <a:pt x="1047" y="202"/>
                    <a:pt x="1047" y="202"/>
                    <a:pt x="1047" y="202"/>
                  </a:cubicBezTo>
                  <a:cubicBezTo>
                    <a:pt x="1076" y="188"/>
                    <a:pt x="1108" y="180"/>
                    <a:pt x="1142" y="180"/>
                  </a:cubicBezTo>
                  <a:cubicBezTo>
                    <a:pt x="1262" y="180"/>
                    <a:pt x="1358" y="277"/>
                    <a:pt x="1358" y="396"/>
                  </a:cubicBezTo>
                  <a:close/>
                  <a:moveTo>
                    <a:pt x="2904" y="396"/>
                  </a:moveTo>
                  <a:cubicBezTo>
                    <a:pt x="2904" y="668"/>
                    <a:pt x="2904" y="668"/>
                    <a:pt x="2904" y="668"/>
                  </a:cubicBezTo>
                  <a:cubicBezTo>
                    <a:pt x="2844" y="668"/>
                    <a:pt x="2844" y="668"/>
                    <a:pt x="2844" y="668"/>
                  </a:cubicBezTo>
                  <a:cubicBezTo>
                    <a:pt x="2811" y="668"/>
                    <a:pt x="2784" y="641"/>
                    <a:pt x="2784" y="608"/>
                  </a:cubicBezTo>
                  <a:cubicBezTo>
                    <a:pt x="2784" y="396"/>
                    <a:pt x="2784" y="396"/>
                    <a:pt x="2784" y="396"/>
                  </a:cubicBezTo>
                  <a:cubicBezTo>
                    <a:pt x="2784" y="344"/>
                    <a:pt x="2741" y="301"/>
                    <a:pt x="2689" y="301"/>
                  </a:cubicBezTo>
                  <a:cubicBezTo>
                    <a:pt x="2636" y="301"/>
                    <a:pt x="2594" y="344"/>
                    <a:pt x="2594" y="396"/>
                  </a:cubicBezTo>
                  <a:cubicBezTo>
                    <a:pt x="2594" y="668"/>
                    <a:pt x="2594" y="668"/>
                    <a:pt x="2594" y="668"/>
                  </a:cubicBezTo>
                  <a:cubicBezTo>
                    <a:pt x="2533" y="668"/>
                    <a:pt x="2533" y="668"/>
                    <a:pt x="2533" y="668"/>
                  </a:cubicBezTo>
                  <a:cubicBezTo>
                    <a:pt x="2532" y="668"/>
                    <a:pt x="2531" y="668"/>
                    <a:pt x="2530" y="668"/>
                  </a:cubicBezTo>
                  <a:cubicBezTo>
                    <a:pt x="2498" y="667"/>
                    <a:pt x="2473" y="640"/>
                    <a:pt x="2473" y="608"/>
                  </a:cubicBezTo>
                  <a:cubicBezTo>
                    <a:pt x="2473" y="396"/>
                    <a:pt x="2473" y="396"/>
                    <a:pt x="2473" y="396"/>
                  </a:cubicBezTo>
                  <a:cubicBezTo>
                    <a:pt x="2473" y="344"/>
                    <a:pt x="2430" y="301"/>
                    <a:pt x="2378" y="301"/>
                  </a:cubicBezTo>
                  <a:cubicBezTo>
                    <a:pt x="2325" y="301"/>
                    <a:pt x="2283" y="344"/>
                    <a:pt x="2283" y="396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22" y="668"/>
                    <a:pt x="2222" y="668"/>
                    <a:pt x="2222" y="668"/>
                  </a:cubicBezTo>
                  <a:cubicBezTo>
                    <a:pt x="2189" y="668"/>
                    <a:pt x="2162" y="641"/>
                    <a:pt x="2162" y="608"/>
                  </a:cubicBezTo>
                  <a:cubicBezTo>
                    <a:pt x="2162" y="180"/>
                    <a:pt x="2162" y="180"/>
                    <a:pt x="2162" y="180"/>
                  </a:cubicBezTo>
                  <a:cubicBezTo>
                    <a:pt x="2222" y="180"/>
                    <a:pt x="2222" y="180"/>
                    <a:pt x="2222" y="180"/>
                  </a:cubicBezTo>
                  <a:cubicBezTo>
                    <a:pt x="2243" y="180"/>
                    <a:pt x="2262" y="191"/>
                    <a:pt x="2273" y="207"/>
                  </a:cubicBezTo>
                  <a:cubicBezTo>
                    <a:pt x="2304" y="190"/>
                    <a:pt x="2340" y="180"/>
                    <a:pt x="2378" y="180"/>
                  </a:cubicBezTo>
                  <a:cubicBezTo>
                    <a:pt x="2439" y="180"/>
                    <a:pt x="2494" y="206"/>
                    <a:pt x="2533" y="246"/>
                  </a:cubicBezTo>
                  <a:cubicBezTo>
                    <a:pt x="2572" y="206"/>
                    <a:pt x="2628" y="180"/>
                    <a:pt x="2689" y="180"/>
                  </a:cubicBezTo>
                  <a:cubicBezTo>
                    <a:pt x="2808" y="180"/>
                    <a:pt x="2904" y="277"/>
                    <a:pt x="2904" y="396"/>
                  </a:cubicBezTo>
                  <a:close/>
                  <a:moveTo>
                    <a:pt x="464" y="180"/>
                  </a:moveTo>
                  <a:cubicBezTo>
                    <a:pt x="404" y="180"/>
                    <a:pt x="404" y="180"/>
                    <a:pt x="404" y="180"/>
                  </a:cubicBezTo>
                  <a:cubicBezTo>
                    <a:pt x="404" y="608"/>
                    <a:pt x="404" y="608"/>
                    <a:pt x="404" y="608"/>
                  </a:cubicBezTo>
                  <a:cubicBezTo>
                    <a:pt x="404" y="641"/>
                    <a:pt x="431" y="668"/>
                    <a:pt x="464" y="668"/>
                  </a:cubicBezTo>
                  <a:cubicBezTo>
                    <a:pt x="524" y="668"/>
                    <a:pt x="524" y="668"/>
                    <a:pt x="524" y="668"/>
                  </a:cubicBezTo>
                  <a:cubicBezTo>
                    <a:pt x="524" y="241"/>
                    <a:pt x="524" y="241"/>
                    <a:pt x="524" y="241"/>
                  </a:cubicBezTo>
                  <a:cubicBezTo>
                    <a:pt x="524" y="207"/>
                    <a:pt x="497" y="180"/>
                    <a:pt x="464" y="180"/>
                  </a:cubicBezTo>
                  <a:close/>
                  <a:moveTo>
                    <a:pt x="464" y="0"/>
                  </a:moveTo>
                  <a:cubicBezTo>
                    <a:pt x="426" y="0"/>
                    <a:pt x="396" y="30"/>
                    <a:pt x="396" y="68"/>
                  </a:cubicBezTo>
                  <a:cubicBezTo>
                    <a:pt x="396" y="105"/>
                    <a:pt x="426" y="136"/>
                    <a:pt x="464" y="136"/>
                  </a:cubicBezTo>
                  <a:cubicBezTo>
                    <a:pt x="502" y="136"/>
                    <a:pt x="532" y="105"/>
                    <a:pt x="532" y="68"/>
                  </a:cubicBezTo>
                  <a:cubicBezTo>
                    <a:pt x="532" y="30"/>
                    <a:pt x="502" y="0"/>
                    <a:pt x="464" y="0"/>
                  </a:cubicBezTo>
                  <a:close/>
                  <a:moveTo>
                    <a:pt x="336" y="668"/>
                  </a:moveTo>
                  <a:cubicBezTo>
                    <a:pt x="215" y="668"/>
                    <a:pt x="215" y="668"/>
                    <a:pt x="215" y="668"/>
                  </a:cubicBezTo>
                  <a:cubicBezTo>
                    <a:pt x="96" y="668"/>
                    <a:pt x="0" y="572"/>
                    <a:pt x="0" y="4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93" y="37"/>
                    <a:pt x="120" y="64"/>
                    <a:pt x="120" y="98"/>
                  </a:cubicBezTo>
                  <a:cubicBezTo>
                    <a:pt x="120" y="452"/>
                    <a:pt x="120" y="452"/>
                    <a:pt x="120" y="452"/>
                  </a:cubicBezTo>
                  <a:cubicBezTo>
                    <a:pt x="120" y="505"/>
                    <a:pt x="163" y="547"/>
                    <a:pt x="215" y="547"/>
                  </a:cubicBezTo>
                  <a:cubicBezTo>
                    <a:pt x="271" y="547"/>
                    <a:pt x="271" y="547"/>
                    <a:pt x="271" y="547"/>
                  </a:cubicBezTo>
                  <a:cubicBezTo>
                    <a:pt x="307" y="547"/>
                    <a:pt x="336" y="577"/>
                    <a:pt x="336" y="612"/>
                  </a:cubicBezTo>
                  <a:lnTo>
                    <a:pt x="336" y="66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EA4C9742-625B-4105-99D5-966A0D331A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273" y="1313410"/>
            <a:ext cx="8139545" cy="32674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831738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ithium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chemeClr val="accent3"/>
              </a:gs>
              <a:gs pos="100000">
                <a:srgbClr val="326C9A"/>
              </a:gs>
            </a:gsLst>
            <a:lin ang="3780000" scaled="0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pic>
        <p:nvPicPr>
          <p:cNvPr id="4" name="Picture 3" descr="iStock_000021209748Large.jpg"/>
          <p:cNvPicPr>
            <a:picLocks noChangeAspect="1"/>
          </p:cNvPicPr>
          <p:nvPr userDrawn="1"/>
        </p:nvPicPr>
        <p:blipFill rotWithShape="1">
          <a:blip r:embed="rId2" cstate="screen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2650" y="742952"/>
            <a:ext cx="5518150" cy="1957388"/>
          </a:xfrm>
        </p:spPr>
        <p:txBody>
          <a:bodyPr>
            <a:normAutofit/>
          </a:bodyPr>
          <a:lstStyle>
            <a:lvl1pPr>
              <a:defRPr sz="4800" b="0" i="0">
                <a:latin typeface="Lato Hairline"/>
                <a:cs typeface="Lato Hairline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2650" y="2705100"/>
            <a:ext cx="5518150" cy="131445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2651" y="4767263"/>
            <a:ext cx="1748568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80872" y="4767263"/>
            <a:ext cx="1199508" cy="273844"/>
          </a:xfrm>
        </p:spPr>
        <p:txBody>
          <a:bodyPr/>
          <a:lstStyle>
            <a:lvl1pPr algn="l">
              <a:defRPr/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Li+K-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56" y="4626123"/>
            <a:ext cx="2005439" cy="2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7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Klout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chemeClr val="accent3"/>
              </a:gs>
              <a:gs pos="100000">
                <a:srgbClr val="326C9A"/>
              </a:gs>
            </a:gsLst>
            <a:lin ang="3780000" scaled="0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13" y="0"/>
            <a:ext cx="91567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0082" y="742952"/>
            <a:ext cx="5518150" cy="1957388"/>
          </a:xfrm>
        </p:spPr>
        <p:txBody>
          <a:bodyPr>
            <a:normAutofit/>
          </a:bodyPr>
          <a:lstStyle>
            <a:lvl1pPr>
              <a:defRPr sz="4800" b="0" i="0">
                <a:latin typeface="Lato Hairline"/>
                <a:cs typeface="Lato Hairline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2650" y="2705100"/>
            <a:ext cx="5518150" cy="131445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2651" y="4767263"/>
            <a:ext cx="1748568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80872" y="4767263"/>
            <a:ext cx="1199508" cy="273844"/>
          </a:xfrm>
        </p:spPr>
        <p:txBody>
          <a:bodyPr/>
          <a:lstStyle>
            <a:lvl1pPr algn="l">
              <a:defRPr/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WHlogolockup.pn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55" y="4519839"/>
            <a:ext cx="2095756" cy="41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67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87824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832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124201" y="2009181"/>
            <a:ext cx="5092700" cy="112514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1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2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21450" y="1589508"/>
            <a:ext cx="1964485" cy="1964485"/>
          </a:xfrm>
          <a:prstGeom prst="ellipse">
            <a:avLst/>
          </a:prstGeom>
          <a:solidFill>
            <a:srgbClr val="FFFFFF">
              <a:alpha val="70000"/>
            </a:srgb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097281" y="1858645"/>
            <a:ext cx="1540631" cy="1365250"/>
          </a:xfrm>
        </p:spPr>
        <p:txBody>
          <a:bodyPr anchor="ctr">
            <a:noAutofit/>
          </a:bodyPr>
          <a:lstStyle>
            <a:lvl1pPr marL="0" indent="0" algn="ctr">
              <a:buNone/>
              <a:defRPr sz="9600">
                <a:solidFill>
                  <a:schemeClr val="accent3"/>
                </a:solidFill>
              </a:defRPr>
            </a:lvl1pPr>
            <a:lvl2pPr marL="457146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64063" y="294252"/>
            <a:ext cx="3652837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64063" y="1028701"/>
            <a:ext cx="3738563" cy="3362325"/>
          </a:xfrm>
        </p:spPr>
        <p:txBody>
          <a:bodyPr/>
          <a:lstStyle>
            <a:lvl1pPr>
              <a:spcBef>
                <a:spcPts val="1176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Content Placeholder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81055" y="954088"/>
            <a:ext cx="6545119" cy="35306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-955675" y="1200149"/>
            <a:ext cx="4481513" cy="279241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54846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650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-1663233" y="-333692"/>
            <a:ext cx="5795664" cy="5801996"/>
          </a:xfrm>
          <a:prstGeom prst="ellipse">
            <a:avLst/>
          </a:prstGeom>
          <a:solidFill>
            <a:srgbClr val="4C245F">
              <a:alpha val="30000"/>
            </a:srgbClr>
          </a:solidFill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64063" y="294252"/>
            <a:ext cx="3652837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64063" y="1028701"/>
            <a:ext cx="3738563" cy="3362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154846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366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macbook_pro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768" y="987502"/>
            <a:ext cx="3573224" cy="19274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macbook_pro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3516" y="987502"/>
            <a:ext cx="3573224" cy="19274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3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5176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514237" y="1117602"/>
            <a:ext cx="2458720" cy="1530349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5198761" y="1117602"/>
            <a:ext cx="2458720" cy="1530349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12813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575176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001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macbook_pro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768" y="987502"/>
            <a:ext cx="3573224" cy="19274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macbook_pro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3516" y="987502"/>
            <a:ext cx="3573224" cy="19274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3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5176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514237" y="1117602"/>
            <a:ext cx="2458720" cy="1530349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5198761" y="1117602"/>
            <a:ext cx="2458720" cy="1530349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12813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575176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314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3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5176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625918" y="783202"/>
            <a:ext cx="2163762" cy="216612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5318919" y="783202"/>
            <a:ext cx="2163762" cy="216612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12813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575176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6969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69939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218883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368460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3817405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5953017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6401962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69939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68460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953017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8953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3191070"/>
            <a:ext cx="9144000" cy="19524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pic>
        <p:nvPicPr>
          <p:cNvPr id="16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4564064" y="862566"/>
            <a:ext cx="1388515" cy="277052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4697709" y="1266415"/>
            <a:ext cx="1062058" cy="1893825"/>
          </a:xfrm>
          <a:prstGeom prst="rect">
            <a:avLst/>
          </a:prstGeom>
          <a:solidFill>
            <a:srgbClr val="252525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882916" y="862566"/>
            <a:ext cx="1388515" cy="277052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013782" y="1266264"/>
            <a:ext cx="1062058" cy="1893825"/>
          </a:xfrm>
          <a:prstGeom prst="rect">
            <a:avLst/>
          </a:prstGeom>
          <a:solidFill>
            <a:srgbClr val="252525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187893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187893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5860942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860942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3533960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006443" y="1268253"/>
            <a:ext cx="1071766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4690503" y="1268253"/>
            <a:ext cx="1071766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085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3191070"/>
            <a:ext cx="9144000" cy="19524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pic>
        <p:nvPicPr>
          <p:cNvPr id="15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2635150" y="862566"/>
            <a:ext cx="1388515" cy="277052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2762250" y="1266264"/>
            <a:ext cx="1069974" cy="1893825"/>
          </a:xfrm>
          <a:prstGeom prst="rect">
            <a:avLst/>
          </a:prstGeom>
          <a:solidFill>
            <a:schemeClr val="tx1">
              <a:lumMod val="50000"/>
            </a:schemeClr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40128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40128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3533960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768600" y="1268253"/>
            <a:ext cx="1058819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491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2696473"/>
            <a:ext cx="9144000" cy="24470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 flipH="1" flipV="1">
            <a:off x="6400801" y="3166881"/>
            <a:ext cx="506601" cy="312920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2279554" y="3166881"/>
            <a:ext cx="463647" cy="312920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4564063" y="3006118"/>
            <a:ext cx="0" cy="417964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554" y="742950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72459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998180" y="910006"/>
            <a:ext cx="3145302" cy="1962912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439616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4243640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7072403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3481788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310551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574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17" y="1843107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05862" y="2490858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2813" y="1995507"/>
            <a:ext cx="3136158" cy="19812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5487989" y="186004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0" y="1149"/>
            <a:ext cx="9144000" cy="1393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35" name="Right Triangle 34"/>
          <p:cNvSpPr/>
          <p:nvPr userDrawn="1"/>
        </p:nvSpPr>
        <p:spPr>
          <a:xfrm rot="5400000">
            <a:off x="1828800" y="1355529"/>
            <a:ext cx="306294" cy="306294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36" name="Date Placeholder 2"/>
          <p:cNvSpPr>
            <a:spLocks noGrp="1"/>
          </p:cNvSpPr>
          <p:nvPr>
            <p:ph type="dt" sz="half" idx="10"/>
          </p:nvPr>
        </p:nvSpPr>
        <p:spPr>
          <a:xfrm>
            <a:off x="6511429" y="4767263"/>
            <a:ext cx="170815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0170" y="4767263"/>
            <a:ext cx="1663700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6669172" y="2490858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40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7251299" y="186004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905862" y="3702053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42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5487989" y="3071238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6669172" y="3702053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44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7251299" y="3071238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211669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18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17" y="1843107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2813" y="1995507"/>
            <a:ext cx="3136158" cy="19812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0" y="1149"/>
            <a:ext cx="9144000" cy="1393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35" name="Right Triangle 34"/>
          <p:cNvSpPr/>
          <p:nvPr userDrawn="1"/>
        </p:nvSpPr>
        <p:spPr>
          <a:xfrm rot="5400000">
            <a:off x="1828800" y="1355529"/>
            <a:ext cx="306294" cy="306294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36" name="Date Placeholder 2"/>
          <p:cNvSpPr>
            <a:spLocks noGrp="1"/>
          </p:cNvSpPr>
          <p:nvPr>
            <p:ph type="dt" sz="half" idx="10"/>
          </p:nvPr>
        </p:nvSpPr>
        <p:spPr>
          <a:xfrm>
            <a:off x="6511429" y="4767263"/>
            <a:ext cx="170815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0169" y="4767263"/>
            <a:ext cx="1663700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211669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956247" y="1657350"/>
            <a:ext cx="3260653" cy="2733675"/>
          </a:xfrm>
        </p:spPr>
        <p:txBody>
          <a:bodyPr/>
          <a:lstStyle>
            <a:lvl1pPr>
              <a:spcBef>
                <a:spcPts val="1176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508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1748176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 userDrawn="1"/>
        </p:nvSpPr>
        <p:spPr>
          <a:xfrm>
            <a:off x="5034705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910609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910609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5197138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97138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53836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912813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3398541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 userDrawn="1"/>
        </p:nvSpPr>
        <p:spPr>
          <a:xfrm>
            <a:off x="5885854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75246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075246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560973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048287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048287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5265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831948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 userDrawn="1"/>
        </p:nvSpPr>
        <p:spPr>
          <a:xfrm>
            <a:off x="2176679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3521410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4872600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6210871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7" name="Text Placeholder 3"/>
          <p:cNvSpPr>
            <a:spLocks noGrp="1"/>
          </p:cNvSpPr>
          <p:nvPr userDrawn="1">
            <p:ph type="body" sz="quarter" idx="13"/>
          </p:nvPr>
        </p:nvSpPr>
        <p:spPr>
          <a:xfrm>
            <a:off x="879449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9449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560973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258372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258372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4920101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920101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2224180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224180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35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3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5176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625918" y="783202"/>
            <a:ext cx="2163762" cy="216612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5318919" y="783202"/>
            <a:ext cx="2163762" cy="216612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12813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575176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54556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1526501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 userDrawn="1"/>
        </p:nvSpPr>
        <p:spPr>
          <a:xfrm>
            <a:off x="2871232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4215963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567153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7" name="Text Placeholder 3"/>
          <p:cNvSpPr>
            <a:spLocks noGrp="1"/>
          </p:cNvSpPr>
          <p:nvPr userDrawn="1">
            <p:ph type="body" sz="quarter" idx="13"/>
          </p:nvPr>
        </p:nvSpPr>
        <p:spPr>
          <a:xfrm>
            <a:off x="1574002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574002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4255526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255526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5614654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614654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2918733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918733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6355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912814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4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5912614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3411921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75246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048287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13956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0" y="3103564"/>
            <a:ext cx="9144000" cy="203993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738416"/>
            <a:ext cx="7328132" cy="19539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2385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743200" cy="514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934" y="287718"/>
            <a:ext cx="4668267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71087" y="4767263"/>
            <a:ext cx="1743507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476942" y="4767263"/>
            <a:ext cx="885825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72934" y="1068387"/>
            <a:ext cx="4643967" cy="347918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66700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515617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920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400800" y="0"/>
            <a:ext cx="2743200" cy="514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159" y="296568"/>
            <a:ext cx="4668267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2814" y="1068387"/>
            <a:ext cx="4643967" cy="347918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982925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07153" y="4767263"/>
            <a:ext cx="1743507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13008" y="4767263"/>
            <a:ext cx="885825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3851683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5063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579938" y="0"/>
            <a:ext cx="4564063" cy="514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083" y="305418"/>
            <a:ext cx="3293085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083" y="1068387"/>
            <a:ext cx="3268785" cy="347918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30925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2859" y="4767263"/>
            <a:ext cx="1504552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60338" y="4767263"/>
            <a:ext cx="420388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2475463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1321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4564063" cy="514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6373" y="300993"/>
            <a:ext cx="3293085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960538" y="1068387"/>
            <a:ext cx="3268785" cy="347918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5254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60580" y="4767263"/>
            <a:ext cx="1504552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8059" y="4767263"/>
            <a:ext cx="420388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7073184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4123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mess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1059430"/>
            <a:ext cx="7328132" cy="302146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4800" b="0" i="0" baseline="0">
                <a:solidFill>
                  <a:srgbClr val="FFFFFF"/>
                </a:solidFill>
                <a:latin typeface="Lato Hairline"/>
                <a:cs typeface="Lato Hairline"/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97693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88769" y="294252"/>
            <a:ext cx="7328132" cy="233994"/>
          </a:xfrm>
        </p:spPr>
        <p:txBody>
          <a:bodyPr>
            <a:noAutofit/>
          </a:bodyPr>
          <a:lstStyle>
            <a:lvl1pPr algn="ctr">
              <a:defRPr sz="1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23349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59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4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361758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368460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3817405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5810142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6259087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12814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68460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810142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8115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769" y="289857"/>
            <a:ext cx="7328132" cy="233994"/>
          </a:xfrm>
        </p:spPr>
        <p:txBody>
          <a:bodyPr vert="horz"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671431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Only -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3" y="1"/>
            <a:ext cx="8139545" cy="1103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7" name="Group 8"/>
          <p:cNvGrpSpPr>
            <a:grpSpLocks noChangeAspect="1"/>
          </p:cNvGrpSpPr>
          <p:nvPr/>
        </p:nvGrpSpPr>
        <p:grpSpPr bwMode="auto">
          <a:xfrm>
            <a:off x="552019" y="4750766"/>
            <a:ext cx="924357" cy="211904"/>
            <a:chOff x="293" y="283"/>
            <a:chExt cx="1317" cy="302"/>
          </a:xfrm>
        </p:grpSpPr>
        <p:sp>
          <p:nvSpPr>
            <p:cNvPr id="9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293" y="283"/>
              <a:ext cx="1317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293" y="283"/>
              <a:ext cx="1317" cy="302"/>
            </a:xfrm>
            <a:custGeom>
              <a:avLst/>
              <a:gdLst/>
              <a:ahLst/>
              <a:cxnLst>
                <a:cxn ang="0">
                  <a:pos x="1443" y="180"/>
                </a:cxn>
                <a:cxn ang="0">
                  <a:pos x="1503" y="668"/>
                </a:cxn>
                <a:cxn ang="0">
                  <a:pos x="1564" y="241"/>
                </a:cxn>
                <a:cxn ang="0">
                  <a:pos x="1503" y="0"/>
                </a:cxn>
                <a:cxn ang="0">
                  <a:pos x="1503" y="136"/>
                </a:cxn>
                <a:cxn ang="0">
                  <a:pos x="1503" y="0"/>
                </a:cxn>
                <a:cxn ang="0">
                  <a:pos x="2017" y="180"/>
                </a:cxn>
                <a:cxn ang="0">
                  <a:pos x="2077" y="452"/>
                </a:cxn>
                <a:cxn ang="0">
                  <a:pos x="1645" y="452"/>
                </a:cxn>
                <a:cxn ang="0">
                  <a:pos x="1706" y="180"/>
                </a:cxn>
                <a:cxn ang="0">
                  <a:pos x="1766" y="452"/>
                </a:cxn>
                <a:cxn ang="0">
                  <a:pos x="1956" y="452"/>
                </a:cxn>
                <a:cxn ang="0">
                  <a:pos x="1358" y="396"/>
                </a:cxn>
                <a:cxn ang="0">
                  <a:pos x="1298" y="668"/>
                </a:cxn>
                <a:cxn ang="0">
                  <a:pos x="1237" y="396"/>
                </a:cxn>
                <a:cxn ang="0">
                  <a:pos x="1047" y="396"/>
                </a:cxn>
                <a:cxn ang="0">
                  <a:pos x="832" y="668"/>
                </a:cxn>
                <a:cxn ang="0">
                  <a:pos x="616" y="37"/>
                </a:cxn>
                <a:cxn ang="0">
                  <a:pos x="737" y="98"/>
                </a:cxn>
                <a:cxn ang="0">
                  <a:pos x="837" y="180"/>
                </a:cxn>
                <a:cxn ang="0">
                  <a:pos x="777" y="301"/>
                </a:cxn>
                <a:cxn ang="0">
                  <a:pos x="737" y="452"/>
                </a:cxn>
                <a:cxn ang="0">
                  <a:pos x="927" y="452"/>
                </a:cxn>
                <a:cxn ang="0">
                  <a:pos x="987" y="37"/>
                </a:cxn>
                <a:cxn ang="0">
                  <a:pos x="1047" y="202"/>
                </a:cxn>
                <a:cxn ang="0">
                  <a:pos x="1358" y="396"/>
                </a:cxn>
                <a:cxn ang="0">
                  <a:pos x="2904" y="668"/>
                </a:cxn>
                <a:cxn ang="0">
                  <a:pos x="2784" y="608"/>
                </a:cxn>
                <a:cxn ang="0">
                  <a:pos x="2689" y="301"/>
                </a:cxn>
                <a:cxn ang="0">
                  <a:pos x="2594" y="668"/>
                </a:cxn>
                <a:cxn ang="0">
                  <a:pos x="2530" y="668"/>
                </a:cxn>
                <a:cxn ang="0">
                  <a:pos x="2473" y="396"/>
                </a:cxn>
                <a:cxn ang="0">
                  <a:pos x="2283" y="396"/>
                </a:cxn>
                <a:cxn ang="0">
                  <a:pos x="2283" y="668"/>
                </a:cxn>
                <a:cxn ang="0">
                  <a:pos x="2222" y="668"/>
                </a:cxn>
                <a:cxn ang="0">
                  <a:pos x="2162" y="180"/>
                </a:cxn>
                <a:cxn ang="0">
                  <a:pos x="2273" y="207"/>
                </a:cxn>
                <a:cxn ang="0">
                  <a:pos x="2533" y="246"/>
                </a:cxn>
                <a:cxn ang="0">
                  <a:pos x="2904" y="396"/>
                </a:cxn>
                <a:cxn ang="0">
                  <a:pos x="404" y="180"/>
                </a:cxn>
                <a:cxn ang="0">
                  <a:pos x="464" y="668"/>
                </a:cxn>
                <a:cxn ang="0">
                  <a:pos x="524" y="241"/>
                </a:cxn>
                <a:cxn ang="0">
                  <a:pos x="464" y="0"/>
                </a:cxn>
                <a:cxn ang="0">
                  <a:pos x="464" y="136"/>
                </a:cxn>
                <a:cxn ang="0">
                  <a:pos x="464" y="0"/>
                </a:cxn>
                <a:cxn ang="0">
                  <a:pos x="215" y="668"/>
                </a:cxn>
                <a:cxn ang="0">
                  <a:pos x="0" y="37"/>
                </a:cxn>
                <a:cxn ang="0">
                  <a:pos x="120" y="98"/>
                </a:cxn>
                <a:cxn ang="0">
                  <a:pos x="215" y="547"/>
                </a:cxn>
                <a:cxn ang="0">
                  <a:pos x="336" y="612"/>
                </a:cxn>
              </a:cxnLst>
              <a:rect l="0" t="0" r="r" b="b"/>
              <a:pathLst>
                <a:path w="2904" h="668">
                  <a:moveTo>
                    <a:pt x="1503" y="180"/>
                  </a:moveTo>
                  <a:cubicBezTo>
                    <a:pt x="1443" y="180"/>
                    <a:pt x="1443" y="180"/>
                    <a:pt x="1443" y="180"/>
                  </a:cubicBezTo>
                  <a:cubicBezTo>
                    <a:pt x="1443" y="608"/>
                    <a:pt x="1443" y="608"/>
                    <a:pt x="1443" y="608"/>
                  </a:cubicBezTo>
                  <a:cubicBezTo>
                    <a:pt x="1443" y="641"/>
                    <a:pt x="1470" y="668"/>
                    <a:pt x="1503" y="668"/>
                  </a:cubicBezTo>
                  <a:cubicBezTo>
                    <a:pt x="1564" y="668"/>
                    <a:pt x="1564" y="668"/>
                    <a:pt x="1564" y="668"/>
                  </a:cubicBezTo>
                  <a:cubicBezTo>
                    <a:pt x="1564" y="241"/>
                    <a:pt x="1564" y="241"/>
                    <a:pt x="1564" y="241"/>
                  </a:cubicBezTo>
                  <a:cubicBezTo>
                    <a:pt x="1564" y="207"/>
                    <a:pt x="1537" y="180"/>
                    <a:pt x="1503" y="180"/>
                  </a:cubicBezTo>
                  <a:close/>
                  <a:moveTo>
                    <a:pt x="1503" y="0"/>
                  </a:moveTo>
                  <a:cubicBezTo>
                    <a:pt x="1466" y="0"/>
                    <a:pt x="1435" y="30"/>
                    <a:pt x="1435" y="68"/>
                  </a:cubicBezTo>
                  <a:cubicBezTo>
                    <a:pt x="1435" y="105"/>
                    <a:pt x="1466" y="136"/>
                    <a:pt x="1503" y="136"/>
                  </a:cubicBezTo>
                  <a:cubicBezTo>
                    <a:pt x="1541" y="136"/>
                    <a:pt x="1571" y="105"/>
                    <a:pt x="1571" y="68"/>
                  </a:cubicBezTo>
                  <a:cubicBezTo>
                    <a:pt x="1571" y="30"/>
                    <a:pt x="1541" y="0"/>
                    <a:pt x="1503" y="0"/>
                  </a:cubicBezTo>
                  <a:close/>
                  <a:moveTo>
                    <a:pt x="1956" y="180"/>
                  </a:moveTo>
                  <a:cubicBezTo>
                    <a:pt x="2017" y="180"/>
                    <a:pt x="2017" y="180"/>
                    <a:pt x="2017" y="180"/>
                  </a:cubicBezTo>
                  <a:cubicBezTo>
                    <a:pt x="2050" y="180"/>
                    <a:pt x="2077" y="207"/>
                    <a:pt x="2077" y="241"/>
                  </a:cubicBezTo>
                  <a:cubicBezTo>
                    <a:pt x="2077" y="452"/>
                    <a:pt x="2077" y="452"/>
                    <a:pt x="2077" y="452"/>
                  </a:cubicBezTo>
                  <a:cubicBezTo>
                    <a:pt x="2077" y="572"/>
                    <a:pt x="1980" y="668"/>
                    <a:pt x="1861" y="668"/>
                  </a:cubicBezTo>
                  <a:cubicBezTo>
                    <a:pt x="1742" y="668"/>
                    <a:pt x="1645" y="572"/>
                    <a:pt x="1645" y="452"/>
                  </a:cubicBezTo>
                  <a:cubicBezTo>
                    <a:pt x="1645" y="180"/>
                    <a:pt x="1645" y="180"/>
                    <a:pt x="1645" y="180"/>
                  </a:cubicBezTo>
                  <a:cubicBezTo>
                    <a:pt x="1706" y="180"/>
                    <a:pt x="1706" y="180"/>
                    <a:pt x="1706" y="180"/>
                  </a:cubicBezTo>
                  <a:cubicBezTo>
                    <a:pt x="1739" y="180"/>
                    <a:pt x="1766" y="207"/>
                    <a:pt x="1766" y="241"/>
                  </a:cubicBezTo>
                  <a:cubicBezTo>
                    <a:pt x="1766" y="452"/>
                    <a:pt x="1766" y="452"/>
                    <a:pt x="1766" y="452"/>
                  </a:cubicBezTo>
                  <a:cubicBezTo>
                    <a:pt x="1766" y="505"/>
                    <a:pt x="1809" y="547"/>
                    <a:pt x="1861" y="547"/>
                  </a:cubicBezTo>
                  <a:cubicBezTo>
                    <a:pt x="1914" y="547"/>
                    <a:pt x="1956" y="505"/>
                    <a:pt x="1956" y="452"/>
                  </a:cubicBezTo>
                  <a:lnTo>
                    <a:pt x="1956" y="180"/>
                  </a:lnTo>
                  <a:close/>
                  <a:moveTo>
                    <a:pt x="1358" y="396"/>
                  </a:moveTo>
                  <a:cubicBezTo>
                    <a:pt x="1358" y="668"/>
                    <a:pt x="1358" y="668"/>
                    <a:pt x="1358" y="668"/>
                  </a:cubicBezTo>
                  <a:cubicBezTo>
                    <a:pt x="1298" y="668"/>
                    <a:pt x="1298" y="668"/>
                    <a:pt x="1298" y="668"/>
                  </a:cubicBezTo>
                  <a:cubicBezTo>
                    <a:pt x="1264" y="668"/>
                    <a:pt x="1237" y="641"/>
                    <a:pt x="1237" y="608"/>
                  </a:cubicBezTo>
                  <a:cubicBezTo>
                    <a:pt x="1237" y="396"/>
                    <a:pt x="1237" y="396"/>
                    <a:pt x="1237" y="396"/>
                  </a:cubicBezTo>
                  <a:cubicBezTo>
                    <a:pt x="1237" y="344"/>
                    <a:pt x="1195" y="301"/>
                    <a:pt x="1142" y="301"/>
                  </a:cubicBezTo>
                  <a:cubicBezTo>
                    <a:pt x="1090" y="301"/>
                    <a:pt x="1047" y="344"/>
                    <a:pt x="1047" y="396"/>
                  </a:cubicBezTo>
                  <a:cubicBezTo>
                    <a:pt x="1047" y="452"/>
                    <a:pt x="1047" y="452"/>
                    <a:pt x="1047" y="452"/>
                  </a:cubicBezTo>
                  <a:cubicBezTo>
                    <a:pt x="1047" y="572"/>
                    <a:pt x="951" y="668"/>
                    <a:pt x="832" y="668"/>
                  </a:cubicBezTo>
                  <a:cubicBezTo>
                    <a:pt x="712" y="668"/>
                    <a:pt x="616" y="572"/>
                    <a:pt x="616" y="452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76" y="37"/>
                    <a:pt x="676" y="37"/>
                    <a:pt x="676" y="37"/>
                  </a:cubicBezTo>
                  <a:cubicBezTo>
                    <a:pt x="709" y="37"/>
                    <a:pt x="737" y="64"/>
                    <a:pt x="737" y="98"/>
                  </a:cubicBezTo>
                  <a:cubicBezTo>
                    <a:pt x="737" y="180"/>
                    <a:pt x="737" y="180"/>
                    <a:pt x="737" y="180"/>
                  </a:cubicBezTo>
                  <a:cubicBezTo>
                    <a:pt x="837" y="180"/>
                    <a:pt x="837" y="180"/>
                    <a:pt x="837" y="180"/>
                  </a:cubicBezTo>
                  <a:cubicBezTo>
                    <a:pt x="837" y="241"/>
                    <a:pt x="837" y="241"/>
                    <a:pt x="837" y="241"/>
                  </a:cubicBezTo>
                  <a:cubicBezTo>
                    <a:pt x="837" y="274"/>
                    <a:pt x="810" y="301"/>
                    <a:pt x="777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737" y="452"/>
                    <a:pt x="737" y="452"/>
                    <a:pt x="737" y="452"/>
                  </a:cubicBezTo>
                  <a:cubicBezTo>
                    <a:pt x="737" y="505"/>
                    <a:pt x="779" y="547"/>
                    <a:pt x="832" y="547"/>
                  </a:cubicBezTo>
                  <a:cubicBezTo>
                    <a:pt x="884" y="547"/>
                    <a:pt x="927" y="505"/>
                    <a:pt x="927" y="452"/>
                  </a:cubicBezTo>
                  <a:cubicBezTo>
                    <a:pt x="927" y="37"/>
                    <a:pt x="927" y="37"/>
                    <a:pt x="927" y="37"/>
                  </a:cubicBezTo>
                  <a:cubicBezTo>
                    <a:pt x="987" y="37"/>
                    <a:pt x="987" y="37"/>
                    <a:pt x="987" y="37"/>
                  </a:cubicBezTo>
                  <a:cubicBezTo>
                    <a:pt x="1020" y="37"/>
                    <a:pt x="1047" y="64"/>
                    <a:pt x="1047" y="98"/>
                  </a:cubicBezTo>
                  <a:cubicBezTo>
                    <a:pt x="1047" y="202"/>
                    <a:pt x="1047" y="202"/>
                    <a:pt x="1047" y="202"/>
                  </a:cubicBezTo>
                  <a:cubicBezTo>
                    <a:pt x="1076" y="188"/>
                    <a:pt x="1108" y="180"/>
                    <a:pt x="1142" y="180"/>
                  </a:cubicBezTo>
                  <a:cubicBezTo>
                    <a:pt x="1262" y="180"/>
                    <a:pt x="1358" y="277"/>
                    <a:pt x="1358" y="396"/>
                  </a:cubicBezTo>
                  <a:close/>
                  <a:moveTo>
                    <a:pt x="2904" y="396"/>
                  </a:moveTo>
                  <a:cubicBezTo>
                    <a:pt x="2904" y="668"/>
                    <a:pt x="2904" y="668"/>
                    <a:pt x="2904" y="668"/>
                  </a:cubicBezTo>
                  <a:cubicBezTo>
                    <a:pt x="2844" y="668"/>
                    <a:pt x="2844" y="668"/>
                    <a:pt x="2844" y="668"/>
                  </a:cubicBezTo>
                  <a:cubicBezTo>
                    <a:pt x="2811" y="668"/>
                    <a:pt x="2784" y="641"/>
                    <a:pt x="2784" y="608"/>
                  </a:cubicBezTo>
                  <a:cubicBezTo>
                    <a:pt x="2784" y="396"/>
                    <a:pt x="2784" y="396"/>
                    <a:pt x="2784" y="396"/>
                  </a:cubicBezTo>
                  <a:cubicBezTo>
                    <a:pt x="2784" y="344"/>
                    <a:pt x="2741" y="301"/>
                    <a:pt x="2689" y="301"/>
                  </a:cubicBezTo>
                  <a:cubicBezTo>
                    <a:pt x="2636" y="301"/>
                    <a:pt x="2594" y="344"/>
                    <a:pt x="2594" y="396"/>
                  </a:cubicBezTo>
                  <a:cubicBezTo>
                    <a:pt x="2594" y="668"/>
                    <a:pt x="2594" y="668"/>
                    <a:pt x="2594" y="668"/>
                  </a:cubicBezTo>
                  <a:cubicBezTo>
                    <a:pt x="2533" y="668"/>
                    <a:pt x="2533" y="668"/>
                    <a:pt x="2533" y="668"/>
                  </a:cubicBezTo>
                  <a:cubicBezTo>
                    <a:pt x="2532" y="668"/>
                    <a:pt x="2531" y="668"/>
                    <a:pt x="2530" y="668"/>
                  </a:cubicBezTo>
                  <a:cubicBezTo>
                    <a:pt x="2498" y="667"/>
                    <a:pt x="2473" y="640"/>
                    <a:pt x="2473" y="608"/>
                  </a:cubicBezTo>
                  <a:cubicBezTo>
                    <a:pt x="2473" y="396"/>
                    <a:pt x="2473" y="396"/>
                    <a:pt x="2473" y="396"/>
                  </a:cubicBezTo>
                  <a:cubicBezTo>
                    <a:pt x="2473" y="344"/>
                    <a:pt x="2430" y="301"/>
                    <a:pt x="2378" y="301"/>
                  </a:cubicBezTo>
                  <a:cubicBezTo>
                    <a:pt x="2325" y="301"/>
                    <a:pt x="2283" y="344"/>
                    <a:pt x="2283" y="396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83" y="668"/>
                    <a:pt x="2283" y="668"/>
                    <a:pt x="2283" y="668"/>
                  </a:cubicBezTo>
                  <a:cubicBezTo>
                    <a:pt x="2222" y="668"/>
                    <a:pt x="2222" y="668"/>
                    <a:pt x="2222" y="668"/>
                  </a:cubicBezTo>
                  <a:cubicBezTo>
                    <a:pt x="2189" y="668"/>
                    <a:pt x="2162" y="641"/>
                    <a:pt x="2162" y="608"/>
                  </a:cubicBezTo>
                  <a:cubicBezTo>
                    <a:pt x="2162" y="180"/>
                    <a:pt x="2162" y="180"/>
                    <a:pt x="2162" y="180"/>
                  </a:cubicBezTo>
                  <a:cubicBezTo>
                    <a:pt x="2222" y="180"/>
                    <a:pt x="2222" y="180"/>
                    <a:pt x="2222" y="180"/>
                  </a:cubicBezTo>
                  <a:cubicBezTo>
                    <a:pt x="2243" y="180"/>
                    <a:pt x="2262" y="191"/>
                    <a:pt x="2273" y="207"/>
                  </a:cubicBezTo>
                  <a:cubicBezTo>
                    <a:pt x="2304" y="190"/>
                    <a:pt x="2340" y="180"/>
                    <a:pt x="2378" y="180"/>
                  </a:cubicBezTo>
                  <a:cubicBezTo>
                    <a:pt x="2439" y="180"/>
                    <a:pt x="2494" y="206"/>
                    <a:pt x="2533" y="246"/>
                  </a:cubicBezTo>
                  <a:cubicBezTo>
                    <a:pt x="2572" y="206"/>
                    <a:pt x="2628" y="180"/>
                    <a:pt x="2689" y="180"/>
                  </a:cubicBezTo>
                  <a:cubicBezTo>
                    <a:pt x="2808" y="180"/>
                    <a:pt x="2904" y="277"/>
                    <a:pt x="2904" y="396"/>
                  </a:cubicBezTo>
                  <a:close/>
                  <a:moveTo>
                    <a:pt x="464" y="180"/>
                  </a:moveTo>
                  <a:cubicBezTo>
                    <a:pt x="404" y="180"/>
                    <a:pt x="404" y="180"/>
                    <a:pt x="404" y="180"/>
                  </a:cubicBezTo>
                  <a:cubicBezTo>
                    <a:pt x="404" y="608"/>
                    <a:pt x="404" y="608"/>
                    <a:pt x="404" y="608"/>
                  </a:cubicBezTo>
                  <a:cubicBezTo>
                    <a:pt x="404" y="641"/>
                    <a:pt x="431" y="668"/>
                    <a:pt x="464" y="668"/>
                  </a:cubicBezTo>
                  <a:cubicBezTo>
                    <a:pt x="524" y="668"/>
                    <a:pt x="524" y="668"/>
                    <a:pt x="524" y="668"/>
                  </a:cubicBezTo>
                  <a:cubicBezTo>
                    <a:pt x="524" y="241"/>
                    <a:pt x="524" y="241"/>
                    <a:pt x="524" y="241"/>
                  </a:cubicBezTo>
                  <a:cubicBezTo>
                    <a:pt x="524" y="207"/>
                    <a:pt x="497" y="180"/>
                    <a:pt x="464" y="180"/>
                  </a:cubicBezTo>
                  <a:close/>
                  <a:moveTo>
                    <a:pt x="464" y="0"/>
                  </a:moveTo>
                  <a:cubicBezTo>
                    <a:pt x="426" y="0"/>
                    <a:pt x="396" y="30"/>
                    <a:pt x="396" y="68"/>
                  </a:cubicBezTo>
                  <a:cubicBezTo>
                    <a:pt x="396" y="105"/>
                    <a:pt x="426" y="136"/>
                    <a:pt x="464" y="136"/>
                  </a:cubicBezTo>
                  <a:cubicBezTo>
                    <a:pt x="502" y="136"/>
                    <a:pt x="532" y="105"/>
                    <a:pt x="532" y="68"/>
                  </a:cubicBezTo>
                  <a:cubicBezTo>
                    <a:pt x="532" y="30"/>
                    <a:pt x="502" y="0"/>
                    <a:pt x="464" y="0"/>
                  </a:cubicBezTo>
                  <a:close/>
                  <a:moveTo>
                    <a:pt x="336" y="668"/>
                  </a:moveTo>
                  <a:cubicBezTo>
                    <a:pt x="215" y="668"/>
                    <a:pt x="215" y="668"/>
                    <a:pt x="215" y="668"/>
                  </a:cubicBezTo>
                  <a:cubicBezTo>
                    <a:pt x="96" y="668"/>
                    <a:pt x="0" y="572"/>
                    <a:pt x="0" y="4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93" y="37"/>
                    <a:pt x="120" y="64"/>
                    <a:pt x="120" y="98"/>
                  </a:cubicBezTo>
                  <a:cubicBezTo>
                    <a:pt x="120" y="452"/>
                    <a:pt x="120" y="452"/>
                    <a:pt x="120" y="452"/>
                  </a:cubicBezTo>
                  <a:cubicBezTo>
                    <a:pt x="120" y="505"/>
                    <a:pt x="163" y="547"/>
                    <a:pt x="215" y="547"/>
                  </a:cubicBezTo>
                  <a:cubicBezTo>
                    <a:pt x="271" y="547"/>
                    <a:pt x="271" y="547"/>
                    <a:pt x="271" y="547"/>
                  </a:cubicBezTo>
                  <a:cubicBezTo>
                    <a:pt x="307" y="547"/>
                    <a:pt x="336" y="577"/>
                    <a:pt x="336" y="612"/>
                  </a:cubicBezTo>
                  <a:lnTo>
                    <a:pt x="336" y="66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EA4C9742-625B-4105-99D5-966A0D331A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754778"/>
      </p:ext>
    </p:extLst>
  </p:cSld>
  <p:clrMapOvr>
    <a:masterClrMapping/>
  </p:clrMapOvr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329408" y="528246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macbook_pro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768" y="987502"/>
            <a:ext cx="3573224" cy="19274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macbook_pro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3516" y="987502"/>
            <a:ext cx="3573224" cy="19274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3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5176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514237" y="1117602"/>
            <a:ext cx="2458720" cy="1530349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5198761" y="1117602"/>
            <a:ext cx="2458720" cy="1530349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12813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575176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331634" y="536561"/>
            <a:ext cx="2480735" cy="0"/>
          </a:xfrm>
          <a:prstGeom prst="line">
            <a:avLst/>
          </a:prstGeom>
          <a:ln w="9525" cmpd="sng">
            <a:solidFill>
              <a:srgbClr val="4A4A4A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10818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mess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94252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329408" y="528246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1059430"/>
            <a:ext cx="7328132" cy="302146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4800" b="0" i="0" baseline="0">
                <a:solidFill>
                  <a:srgbClr val="FFFFFF"/>
                </a:solidFill>
                <a:latin typeface="Lato Hairline"/>
                <a:cs typeface="Lato Hairline"/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331634" y="536561"/>
            <a:ext cx="2480735" cy="0"/>
          </a:xfrm>
          <a:prstGeom prst="line">
            <a:avLst/>
          </a:prstGeom>
          <a:ln w="9525" cmpd="sng">
            <a:solidFill>
              <a:srgbClr val="4A4A4A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70726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8790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162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ithiu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rgbClr val="184877"/>
              </a:gs>
              <a:gs pos="100000">
                <a:srgbClr val="468CB4"/>
              </a:gs>
            </a:gsLst>
            <a:lin ang="3780000" scaled="0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" name="Picture 3" descr="iStock_000021209748Large.jpg"/>
          <p:cNvPicPr>
            <a:picLocks noChangeAspect="1"/>
          </p:cNvPicPr>
          <p:nvPr userDrawn="1"/>
        </p:nvPicPr>
        <p:blipFill rotWithShape="1">
          <a:blip r:embed="rId2" cstate="screen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2650" y="742952"/>
            <a:ext cx="5518150" cy="1957388"/>
          </a:xfrm>
        </p:spPr>
        <p:txBody>
          <a:bodyPr>
            <a:normAutofit/>
          </a:bodyPr>
          <a:lstStyle>
            <a:lvl1pPr>
              <a:defRPr sz="4800" b="0" i="0">
                <a:latin typeface="Lato Hairline"/>
                <a:cs typeface="Lato Hairline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2650" y="2705100"/>
            <a:ext cx="5518150" cy="131445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2651" y="4767263"/>
            <a:ext cx="1748568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80872" y="4767263"/>
            <a:ext cx="1199508" cy="273844"/>
          </a:xfrm>
        </p:spPr>
        <p:txBody>
          <a:bodyPr/>
          <a:lstStyle>
            <a:lvl1pPr algn="l">
              <a:defRPr/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Li+K-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56" y="4626123"/>
            <a:ext cx="2005439" cy="2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93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Klou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rgbClr val="184877"/>
              </a:gs>
              <a:gs pos="100000">
                <a:srgbClr val="468CB4"/>
              </a:gs>
            </a:gsLst>
            <a:lin ang="3780000" scaled="0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13" y="0"/>
            <a:ext cx="91567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0082" y="742952"/>
            <a:ext cx="5518150" cy="1957388"/>
          </a:xfrm>
        </p:spPr>
        <p:txBody>
          <a:bodyPr>
            <a:normAutofit/>
          </a:bodyPr>
          <a:lstStyle>
            <a:lvl1pPr>
              <a:defRPr sz="4800" b="0" i="0">
                <a:latin typeface="Lato Hairline"/>
                <a:cs typeface="Lato Hairline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2650" y="2705100"/>
            <a:ext cx="5518150" cy="131445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2651" y="4767263"/>
            <a:ext cx="1748568" cy="273844"/>
          </a:xfrm>
        </p:spPr>
        <p:txBody>
          <a:bodyPr/>
          <a:lstStyle/>
          <a:p>
            <a:r>
              <a:rPr lang="en-US" smtClean="0"/>
              <a:t>Lithium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80872" y="4767263"/>
            <a:ext cx="1199508" cy="273844"/>
          </a:xfrm>
        </p:spPr>
        <p:txBody>
          <a:bodyPr/>
          <a:lstStyle>
            <a:lvl1pPr algn="l">
              <a:defRPr/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WHlogolockup.pn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55" y="4519839"/>
            <a:ext cx="2095756" cy="41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92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87824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666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124201" y="2009181"/>
            <a:ext cx="5092700" cy="112514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1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2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21450" y="1589508"/>
            <a:ext cx="1964485" cy="1964485"/>
          </a:xfrm>
          <a:prstGeom prst="ellipse">
            <a:avLst/>
          </a:prstGeom>
          <a:solidFill>
            <a:srgbClr val="FFFFFF">
              <a:alpha val="70000"/>
            </a:srgb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262626"/>
              </a:solidFill>
              <a:latin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097281" y="1858645"/>
            <a:ext cx="1540631" cy="1365250"/>
          </a:xfrm>
        </p:spPr>
        <p:txBody>
          <a:bodyPr anchor="ctr">
            <a:noAutofit/>
          </a:bodyPr>
          <a:lstStyle>
            <a:lvl1pPr marL="0" indent="0" algn="ctr">
              <a:buNone/>
              <a:defRPr sz="9600">
                <a:solidFill>
                  <a:srgbClr val="329BC7"/>
                </a:solidFill>
              </a:defRPr>
            </a:lvl1pPr>
            <a:lvl2pPr marL="457146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33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_rels/slideMaster10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72.xml"/><Relationship Id="rId21" Type="http://schemas.openxmlformats.org/officeDocument/2006/relationships/slideLayout" Target="../slideLayouts/slideLayout273.xml"/><Relationship Id="rId22" Type="http://schemas.openxmlformats.org/officeDocument/2006/relationships/slideLayout" Target="../slideLayouts/slideLayout274.xml"/><Relationship Id="rId23" Type="http://schemas.openxmlformats.org/officeDocument/2006/relationships/slideLayout" Target="../slideLayouts/slideLayout275.xml"/><Relationship Id="rId24" Type="http://schemas.openxmlformats.org/officeDocument/2006/relationships/slideLayout" Target="../slideLayouts/slideLayout276.xml"/><Relationship Id="rId25" Type="http://schemas.openxmlformats.org/officeDocument/2006/relationships/slideLayout" Target="../slideLayouts/slideLayout277.xml"/><Relationship Id="rId26" Type="http://schemas.openxmlformats.org/officeDocument/2006/relationships/slideLayout" Target="../slideLayouts/slideLayout278.xml"/><Relationship Id="rId27" Type="http://schemas.openxmlformats.org/officeDocument/2006/relationships/slideLayout" Target="../slideLayouts/slideLayout279.xml"/><Relationship Id="rId28" Type="http://schemas.openxmlformats.org/officeDocument/2006/relationships/slideLayout" Target="../slideLayouts/slideLayout280.xml"/><Relationship Id="rId29" Type="http://schemas.openxmlformats.org/officeDocument/2006/relationships/slideLayout" Target="../slideLayouts/slideLayout281.xml"/><Relationship Id="rId1" Type="http://schemas.openxmlformats.org/officeDocument/2006/relationships/slideLayout" Target="../slideLayouts/slideLayout253.xml"/><Relationship Id="rId2" Type="http://schemas.openxmlformats.org/officeDocument/2006/relationships/slideLayout" Target="../slideLayouts/slideLayout254.xml"/><Relationship Id="rId3" Type="http://schemas.openxmlformats.org/officeDocument/2006/relationships/slideLayout" Target="../slideLayouts/slideLayout255.xml"/><Relationship Id="rId4" Type="http://schemas.openxmlformats.org/officeDocument/2006/relationships/slideLayout" Target="../slideLayouts/slideLayout256.xml"/><Relationship Id="rId5" Type="http://schemas.openxmlformats.org/officeDocument/2006/relationships/slideLayout" Target="../slideLayouts/slideLayout257.xml"/><Relationship Id="rId30" Type="http://schemas.openxmlformats.org/officeDocument/2006/relationships/slideLayout" Target="../slideLayouts/slideLayout282.xml"/><Relationship Id="rId31" Type="http://schemas.openxmlformats.org/officeDocument/2006/relationships/slideLayout" Target="../slideLayouts/slideLayout283.xml"/><Relationship Id="rId32" Type="http://schemas.openxmlformats.org/officeDocument/2006/relationships/slideLayout" Target="../slideLayouts/slideLayout284.xml"/><Relationship Id="rId9" Type="http://schemas.openxmlformats.org/officeDocument/2006/relationships/slideLayout" Target="../slideLayouts/slideLayout261.xml"/><Relationship Id="rId6" Type="http://schemas.openxmlformats.org/officeDocument/2006/relationships/slideLayout" Target="../slideLayouts/slideLayout258.xml"/><Relationship Id="rId7" Type="http://schemas.openxmlformats.org/officeDocument/2006/relationships/slideLayout" Target="../slideLayouts/slideLayout259.xml"/><Relationship Id="rId8" Type="http://schemas.openxmlformats.org/officeDocument/2006/relationships/slideLayout" Target="../slideLayouts/slideLayout260.xml"/><Relationship Id="rId33" Type="http://schemas.openxmlformats.org/officeDocument/2006/relationships/slideLayout" Target="../slideLayouts/slideLayout285.xml"/><Relationship Id="rId34" Type="http://schemas.openxmlformats.org/officeDocument/2006/relationships/slideLayout" Target="../slideLayouts/slideLayout286.xml"/><Relationship Id="rId35" Type="http://schemas.openxmlformats.org/officeDocument/2006/relationships/theme" Target="../theme/theme10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262.xml"/><Relationship Id="rId11" Type="http://schemas.openxmlformats.org/officeDocument/2006/relationships/slideLayout" Target="../slideLayouts/slideLayout263.xml"/><Relationship Id="rId12" Type="http://schemas.openxmlformats.org/officeDocument/2006/relationships/slideLayout" Target="../slideLayouts/slideLayout264.xml"/><Relationship Id="rId13" Type="http://schemas.openxmlformats.org/officeDocument/2006/relationships/slideLayout" Target="../slideLayouts/slideLayout265.xml"/><Relationship Id="rId14" Type="http://schemas.openxmlformats.org/officeDocument/2006/relationships/slideLayout" Target="../slideLayouts/slideLayout266.xml"/><Relationship Id="rId15" Type="http://schemas.openxmlformats.org/officeDocument/2006/relationships/slideLayout" Target="../slideLayouts/slideLayout267.xml"/><Relationship Id="rId16" Type="http://schemas.openxmlformats.org/officeDocument/2006/relationships/slideLayout" Target="../slideLayouts/slideLayout268.xml"/><Relationship Id="rId17" Type="http://schemas.openxmlformats.org/officeDocument/2006/relationships/slideLayout" Target="../slideLayouts/slideLayout269.xml"/><Relationship Id="rId18" Type="http://schemas.openxmlformats.org/officeDocument/2006/relationships/slideLayout" Target="../slideLayouts/slideLayout270.xml"/><Relationship Id="rId19" Type="http://schemas.openxmlformats.org/officeDocument/2006/relationships/slideLayout" Target="../slideLayouts/slideLayout271.xml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61.xml"/><Relationship Id="rId31" Type="http://schemas.openxmlformats.org/officeDocument/2006/relationships/slideLayout" Target="../slideLayouts/slideLayout62.xml"/><Relationship Id="rId32" Type="http://schemas.openxmlformats.org/officeDocument/2006/relationships/theme" Target="../theme/theme2.xml"/><Relationship Id="rId9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33" Type="http://schemas.openxmlformats.org/officeDocument/2006/relationships/image" Target="../media/image1.png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1.xml"/><Relationship Id="rId30" Type="http://schemas.openxmlformats.org/officeDocument/2006/relationships/theme" Target="../theme/theme3.xml"/><Relationship Id="rId31" Type="http://schemas.openxmlformats.org/officeDocument/2006/relationships/image" Target="../media/image1.png"/><Relationship Id="rId10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9.xml"/><Relationship Id="rId8" Type="http://schemas.openxmlformats.org/officeDocument/2006/relationships/slideLayout" Target="../slideLayouts/slideLayout7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5.xml"/><Relationship Id="rId5" Type="http://schemas.openxmlformats.org/officeDocument/2006/relationships/theme" Target="../theme/theme4.xml"/><Relationship Id="rId1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115.xml"/><Relationship Id="rId21" Type="http://schemas.openxmlformats.org/officeDocument/2006/relationships/slideLayout" Target="../slideLayouts/slideLayout116.xml"/><Relationship Id="rId22" Type="http://schemas.openxmlformats.org/officeDocument/2006/relationships/slideLayout" Target="../slideLayouts/slideLayout117.xml"/><Relationship Id="rId23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20.xml"/><Relationship Id="rId26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3.xml"/><Relationship Id="rId29" Type="http://schemas.openxmlformats.org/officeDocument/2006/relationships/theme" Target="../theme/theme5.xml"/><Relationship Id="rId30" Type="http://schemas.openxmlformats.org/officeDocument/2006/relationships/image" Target="../media/image1.png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/Relationships>
</file>

<file path=ppt/slideMasters/_rels/slideMaster6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43.xml"/><Relationship Id="rId21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48.xml"/><Relationship Id="rId26" Type="http://schemas.openxmlformats.org/officeDocument/2006/relationships/slideLayout" Target="../slideLayouts/slideLayout149.xml"/><Relationship Id="rId27" Type="http://schemas.openxmlformats.org/officeDocument/2006/relationships/slideLayout" Target="../slideLayouts/slideLayout150.xml"/><Relationship Id="rId28" Type="http://schemas.openxmlformats.org/officeDocument/2006/relationships/slideLayout" Target="../slideLayouts/slideLayout151.xml"/><Relationship Id="rId29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8.xml"/><Relationship Id="rId30" Type="http://schemas.openxmlformats.org/officeDocument/2006/relationships/slideLayout" Target="../slideLayouts/slideLayout153.xml"/><Relationship Id="rId31" Type="http://schemas.openxmlformats.org/officeDocument/2006/relationships/slideLayout" Target="../slideLayouts/slideLayout154.xml"/><Relationship Id="rId32" Type="http://schemas.openxmlformats.org/officeDocument/2006/relationships/theme" Target="../theme/theme6.xml"/><Relationship Id="rId9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31.xml"/><Relationship Id="rId33" Type="http://schemas.openxmlformats.org/officeDocument/2006/relationships/image" Target="../media/image1.png"/><Relationship Id="rId10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42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3.xml"/><Relationship Id="rId20" Type="http://schemas.openxmlformats.org/officeDocument/2006/relationships/slideLayout" Target="../slideLayouts/slideLayout174.xml"/><Relationship Id="rId21" Type="http://schemas.openxmlformats.org/officeDocument/2006/relationships/slideLayout" Target="../slideLayouts/slideLayout175.xml"/><Relationship Id="rId22" Type="http://schemas.openxmlformats.org/officeDocument/2006/relationships/slideLayout" Target="../slideLayouts/slideLayout176.xml"/><Relationship Id="rId23" Type="http://schemas.openxmlformats.org/officeDocument/2006/relationships/slideLayout" Target="../slideLayouts/slideLayout177.xml"/><Relationship Id="rId24" Type="http://schemas.openxmlformats.org/officeDocument/2006/relationships/slideLayout" Target="../slideLayouts/slideLayout178.xml"/><Relationship Id="rId25" Type="http://schemas.openxmlformats.org/officeDocument/2006/relationships/slideLayout" Target="../slideLayouts/slideLayout179.xml"/><Relationship Id="rId26" Type="http://schemas.openxmlformats.org/officeDocument/2006/relationships/slideLayout" Target="../slideLayouts/slideLayout180.xml"/><Relationship Id="rId27" Type="http://schemas.openxmlformats.org/officeDocument/2006/relationships/slideLayout" Target="../slideLayouts/slideLayout181.xml"/><Relationship Id="rId28" Type="http://schemas.openxmlformats.org/officeDocument/2006/relationships/slideLayout" Target="../slideLayouts/slideLayout182.xml"/><Relationship Id="rId29" Type="http://schemas.openxmlformats.org/officeDocument/2006/relationships/slideLayout" Target="../slideLayouts/slideLayout183.xml"/><Relationship Id="rId30" Type="http://schemas.openxmlformats.org/officeDocument/2006/relationships/slideLayout" Target="../slideLayouts/slideLayout184.xml"/><Relationship Id="rId31" Type="http://schemas.openxmlformats.org/officeDocument/2006/relationships/theme" Target="../theme/theme7.xml"/><Relationship Id="rId32" Type="http://schemas.openxmlformats.org/officeDocument/2006/relationships/image" Target="../media/image1.png"/><Relationship Id="rId1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<Relationship Id="rId15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70.xml"/><Relationship Id="rId17" Type="http://schemas.openxmlformats.org/officeDocument/2006/relationships/slideLayout" Target="../slideLayouts/slideLayout171.xml"/><Relationship Id="rId18" Type="http://schemas.openxmlformats.org/officeDocument/2006/relationships/slideLayout" Target="../slideLayouts/slideLayout172.xml"/><Relationship Id="rId19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/Relationships>
</file>

<file path=ppt/slideMasters/_rels/slideMaster8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4.xml"/><Relationship Id="rId21" Type="http://schemas.openxmlformats.org/officeDocument/2006/relationships/slideLayout" Target="../slideLayouts/slideLayout205.xml"/><Relationship Id="rId22" Type="http://schemas.openxmlformats.org/officeDocument/2006/relationships/slideLayout" Target="../slideLayouts/slideLayout206.xml"/><Relationship Id="rId23" Type="http://schemas.openxmlformats.org/officeDocument/2006/relationships/slideLayout" Target="../slideLayouts/slideLayout207.xml"/><Relationship Id="rId24" Type="http://schemas.openxmlformats.org/officeDocument/2006/relationships/slideLayout" Target="../slideLayouts/slideLayout208.xml"/><Relationship Id="rId25" Type="http://schemas.openxmlformats.org/officeDocument/2006/relationships/slideLayout" Target="../slideLayouts/slideLayout209.xml"/><Relationship Id="rId26" Type="http://schemas.openxmlformats.org/officeDocument/2006/relationships/slideLayout" Target="../slideLayouts/slideLayout210.xml"/><Relationship Id="rId27" Type="http://schemas.openxmlformats.org/officeDocument/2006/relationships/slideLayout" Target="../slideLayouts/slideLayout211.xml"/><Relationship Id="rId28" Type="http://schemas.openxmlformats.org/officeDocument/2006/relationships/slideLayout" Target="../slideLayouts/slideLayout212.xml"/><Relationship Id="rId29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9.xml"/><Relationship Id="rId30" Type="http://schemas.openxmlformats.org/officeDocument/2006/relationships/slideLayout" Target="../slideLayouts/slideLayout214.xml"/><Relationship Id="rId31" Type="http://schemas.openxmlformats.org/officeDocument/2006/relationships/slideLayout" Target="../slideLayouts/slideLayout215.xml"/><Relationship Id="rId32" Type="http://schemas.openxmlformats.org/officeDocument/2006/relationships/slideLayout" Target="../slideLayouts/slideLayout216.xml"/><Relationship Id="rId9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1.xml"/><Relationship Id="rId8" Type="http://schemas.openxmlformats.org/officeDocument/2006/relationships/slideLayout" Target="../slideLayouts/slideLayout192.xml"/><Relationship Id="rId33" Type="http://schemas.openxmlformats.org/officeDocument/2006/relationships/slideLayout" Target="../slideLayouts/slideLayout217.xml"/><Relationship Id="rId34" Type="http://schemas.openxmlformats.org/officeDocument/2006/relationships/slideLayout" Target="../slideLayouts/slideLayout218.xml"/><Relationship Id="rId35" Type="http://schemas.openxmlformats.org/officeDocument/2006/relationships/theme" Target="../theme/theme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196.xml"/><Relationship Id="rId13" Type="http://schemas.openxmlformats.org/officeDocument/2006/relationships/slideLayout" Target="../slideLayouts/slideLayout197.xml"/><Relationship Id="rId14" Type="http://schemas.openxmlformats.org/officeDocument/2006/relationships/slideLayout" Target="../slideLayouts/slideLayout198.xml"/><Relationship Id="rId15" Type="http://schemas.openxmlformats.org/officeDocument/2006/relationships/slideLayout" Target="../slideLayouts/slideLayout199.xml"/><Relationship Id="rId16" Type="http://schemas.openxmlformats.org/officeDocument/2006/relationships/slideLayout" Target="../slideLayouts/slideLayout200.xml"/><Relationship Id="rId17" Type="http://schemas.openxmlformats.org/officeDocument/2006/relationships/slideLayout" Target="../slideLayouts/slideLayout201.xml"/><Relationship Id="rId18" Type="http://schemas.openxmlformats.org/officeDocument/2006/relationships/slideLayout" Target="../slideLayouts/slideLayout202.xml"/><Relationship Id="rId19" Type="http://schemas.openxmlformats.org/officeDocument/2006/relationships/slideLayout" Target="../slideLayouts/slideLayout203.xml"/></Relationships>
</file>

<file path=ppt/slideMasters/_rels/slideMaster9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38.xml"/><Relationship Id="rId21" Type="http://schemas.openxmlformats.org/officeDocument/2006/relationships/slideLayout" Target="../slideLayouts/slideLayout239.xml"/><Relationship Id="rId22" Type="http://schemas.openxmlformats.org/officeDocument/2006/relationships/slideLayout" Target="../slideLayouts/slideLayout240.xml"/><Relationship Id="rId23" Type="http://schemas.openxmlformats.org/officeDocument/2006/relationships/slideLayout" Target="../slideLayouts/slideLayout241.xml"/><Relationship Id="rId24" Type="http://schemas.openxmlformats.org/officeDocument/2006/relationships/slideLayout" Target="../slideLayouts/slideLayout242.xml"/><Relationship Id="rId25" Type="http://schemas.openxmlformats.org/officeDocument/2006/relationships/slideLayout" Target="../slideLayouts/slideLayout243.xml"/><Relationship Id="rId26" Type="http://schemas.openxmlformats.org/officeDocument/2006/relationships/slideLayout" Target="../slideLayouts/slideLayout244.xml"/><Relationship Id="rId27" Type="http://schemas.openxmlformats.org/officeDocument/2006/relationships/slideLayout" Target="../slideLayouts/slideLayout245.xml"/><Relationship Id="rId28" Type="http://schemas.openxmlformats.org/officeDocument/2006/relationships/slideLayout" Target="../slideLayouts/slideLayout246.xml"/><Relationship Id="rId29" Type="http://schemas.openxmlformats.org/officeDocument/2006/relationships/slideLayout" Target="../slideLayouts/slideLayout247.xml"/><Relationship Id="rId1" Type="http://schemas.openxmlformats.org/officeDocument/2006/relationships/slideLayout" Target="../slideLayouts/slideLayout219.xml"/><Relationship Id="rId2" Type="http://schemas.openxmlformats.org/officeDocument/2006/relationships/slideLayout" Target="../slideLayouts/slideLayout220.xml"/><Relationship Id="rId3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23.xml"/><Relationship Id="rId30" Type="http://schemas.openxmlformats.org/officeDocument/2006/relationships/slideLayout" Target="../slideLayouts/slideLayout248.xml"/><Relationship Id="rId31" Type="http://schemas.openxmlformats.org/officeDocument/2006/relationships/slideLayout" Target="../slideLayouts/slideLayout249.xml"/><Relationship Id="rId32" Type="http://schemas.openxmlformats.org/officeDocument/2006/relationships/slideLayout" Target="../slideLayouts/slideLayout250.xml"/><Relationship Id="rId9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24.xml"/><Relationship Id="rId7" Type="http://schemas.openxmlformats.org/officeDocument/2006/relationships/slideLayout" Target="../slideLayouts/slideLayout225.xml"/><Relationship Id="rId8" Type="http://schemas.openxmlformats.org/officeDocument/2006/relationships/slideLayout" Target="../slideLayouts/slideLayout226.xml"/><Relationship Id="rId33" Type="http://schemas.openxmlformats.org/officeDocument/2006/relationships/slideLayout" Target="../slideLayouts/slideLayout251.xml"/><Relationship Id="rId34" Type="http://schemas.openxmlformats.org/officeDocument/2006/relationships/slideLayout" Target="../slideLayouts/slideLayout252.xml"/><Relationship Id="rId35" Type="http://schemas.openxmlformats.org/officeDocument/2006/relationships/theme" Target="../theme/theme9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29.xml"/><Relationship Id="rId12" Type="http://schemas.openxmlformats.org/officeDocument/2006/relationships/slideLayout" Target="../slideLayouts/slideLayout230.xml"/><Relationship Id="rId13" Type="http://schemas.openxmlformats.org/officeDocument/2006/relationships/slideLayout" Target="../slideLayouts/slideLayout231.xml"/><Relationship Id="rId14" Type="http://schemas.openxmlformats.org/officeDocument/2006/relationships/slideLayout" Target="../slideLayouts/slideLayout232.xml"/><Relationship Id="rId15" Type="http://schemas.openxmlformats.org/officeDocument/2006/relationships/slideLayout" Target="../slideLayouts/slideLayout233.xml"/><Relationship Id="rId16" Type="http://schemas.openxmlformats.org/officeDocument/2006/relationships/slideLayout" Target="../slideLayouts/slideLayout234.xml"/><Relationship Id="rId17" Type="http://schemas.openxmlformats.org/officeDocument/2006/relationships/slideLayout" Target="../slideLayouts/slideLayout235.xml"/><Relationship Id="rId18" Type="http://schemas.openxmlformats.org/officeDocument/2006/relationships/slideLayout" Target="../slideLayouts/slideLayout236.xml"/><Relationship Id="rId19" Type="http://schemas.openxmlformats.org/officeDocument/2006/relationships/slideLayout" Target="../slideLayouts/slideLayout2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9B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8769" y="508968"/>
            <a:ext cx="7328132" cy="233994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50" y="1200152"/>
            <a:ext cx="7334250" cy="3394472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6767" y="4767263"/>
            <a:ext cx="1708150" cy="273844"/>
          </a:xfrm>
          <a:prstGeom prst="rect">
            <a:avLst/>
          </a:prstGeom>
          <a:blipFill dpi="0" rotWithShape="1">
            <a:blip r:embed="rId33">
              <a:alphaModFix amt="51000"/>
            </a:blip>
            <a:srcRect/>
            <a:stretch>
              <a:fillRect/>
            </a:stretch>
          </a:blipFill>
        </p:spPr>
        <p:txBody>
          <a:bodyPr vert="horz" lIns="91429" tIns="45715" rIns="91429" bIns="45715" rtlCol="0" anchor="ctr"/>
          <a:lstStyle>
            <a:lvl1pPr algn="l">
              <a:defRPr sz="1200" b="0" i="0">
                <a:solidFill>
                  <a:srgbClr val="FFFFFF"/>
                </a:solidFill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 b="0" i="0">
                <a:solidFill>
                  <a:srgbClr val="FFFFFF"/>
                </a:solidFill>
                <a:latin typeface="Lato Light"/>
                <a:cs typeface="Lato Light"/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8768" y="4767263"/>
            <a:ext cx="166370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 b="0" i="0">
                <a:solidFill>
                  <a:srgbClr val="FFFFFF"/>
                </a:solidFill>
                <a:latin typeface="Lato Light"/>
                <a:cs typeface="Lato Light"/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26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  <p:sldLayoutId id="2147483867" r:id="rId18"/>
    <p:sldLayoutId id="2147483868" r:id="rId19"/>
    <p:sldLayoutId id="2147483869" r:id="rId20"/>
    <p:sldLayoutId id="2147483870" r:id="rId21"/>
    <p:sldLayoutId id="2147483871" r:id="rId22"/>
    <p:sldLayoutId id="2147483872" r:id="rId23"/>
    <p:sldLayoutId id="2147483873" r:id="rId24"/>
    <p:sldLayoutId id="2147483874" r:id="rId25"/>
    <p:sldLayoutId id="2147483875" r:id="rId26"/>
    <p:sldLayoutId id="2147483876" r:id="rId27"/>
    <p:sldLayoutId id="2147483877" r:id="rId28"/>
    <p:sldLayoutId id="2147484138" r:id="rId29"/>
    <p:sldLayoutId id="2147484139" r:id="rId30"/>
    <p:sldLayoutId id="2147484140" r:id="rId3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146" rtl="0" eaLnBrk="1" latinLnBrk="0" hangingPunct="1">
        <a:spcBef>
          <a:spcPct val="0"/>
        </a:spcBef>
        <a:buNone/>
        <a:defRPr sz="1600" b="0" i="0" kern="1200" cap="all">
          <a:solidFill>
            <a:schemeClr val="bg1"/>
          </a:solidFill>
          <a:latin typeface="Lato Light"/>
          <a:ea typeface="+mj-ea"/>
          <a:cs typeface="Lato Light"/>
        </a:defRPr>
      </a:lvl1pPr>
    </p:titleStyle>
    <p:bodyStyle>
      <a:lvl1pPr marL="342859" indent="-342859" algn="l" defTabSz="457146" rtl="0" eaLnBrk="1" latinLnBrk="0" hangingPunct="1">
        <a:spcBef>
          <a:spcPts val="1176"/>
        </a:spcBef>
        <a:buFont typeface="Arial"/>
        <a:buChar char="•"/>
        <a:defRPr sz="2400" b="0" i="0" kern="1200">
          <a:solidFill>
            <a:srgbClr val="FFFFFF"/>
          </a:solidFill>
          <a:latin typeface="Lato Light"/>
          <a:ea typeface="+mn-ea"/>
          <a:cs typeface="Lato Light"/>
        </a:defRPr>
      </a:lvl1pPr>
      <a:lvl2pPr marL="742861" indent="-285716" algn="l" defTabSz="457146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rgbClr val="FFFFFF"/>
          </a:solidFill>
          <a:latin typeface="Lato Light"/>
          <a:ea typeface="+mn-ea"/>
          <a:cs typeface="Lato Light"/>
        </a:defRPr>
      </a:lvl2pPr>
      <a:lvl3pPr marL="1142864" indent="-228573" algn="l" defTabSz="457146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FFFFFF"/>
          </a:solidFill>
          <a:latin typeface="Lato Light"/>
          <a:ea typeface="+mn-ea"/>
          <a:cs typeface="Lato Light"/>
        </a:defRPr>
      </a:lvl3pPr>
      <a:lvl4pPr marL="1600009" indent="-228573" algn="l" defTabSz="457146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rgbClr val="FFFFFF"/>
          </a:solidFill>
          <a:latin typeface="Lato Light"/>
          <a:ea typeface="+mn-ea"/>
          <a:cs typeface="Lato Light"/>
        </a:defRPr>
      </a:lvl4pPr>
      <a:lvl5pPr marL="2057155" indent="-228573" algn="l" defTabSz="457146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rgbClr val="FFFFFF"/>
          </a:solidFill>
          <a:latin typeface="Lato Light"/>
          <a:ea typeface="+mn-ea"/>
          <a:cs typeface="Lato Light"/>
        </a:defRPr>
      </a:lvl5pPr>
      <a:lvl6pPr marL="2514300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6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2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7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1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2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8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3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9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5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AA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8769" y="0"/>
            <a:ext cx="7328132" cy="718695"/>
          </a:xfrm>
          <a:prstGeom prst="rect">
            <a:avLst/>
          </a:prstGeom>
        </p:spPr>
        <p:txBody>
          <a:bodyPr vert="horz" lIns="91429" tIns="45715" rIns="91429" bIns="45715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50" y="1200152"/>
            <a:ext cx="7334250" cy="3394472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6767" y="4767263"/>
            <a:ext cx="1708150" cy="273844"/>
          </a:xfrm>
          <a:prstGeom prst="rect">
            <a:avLst/>
          </a:prstGeom>
          <a:blipFill dpi="0" rotWithShape="1">
            <a:blip r:embed="rId36">
              <a:alphaModFix amt="51000"/>
            </a:blip>
            <a:srcRect/>
            <a:stretch>
              <a:fillRect/>
            </a:stretch>
          </a:blipFill>
        </p:spPr>
        <p:txBody>
          <a:bodyPr vert="horz" lIns="91429" tIns="45715" rIns="91429" bIns="45715" rtlCol="0" anchor="ctr"/>
          <a:lstStyle>
            <a:lvl1pPr algn="l">
              <a:defRPr sz="1000" b="0" i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000" b="0" i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8768" y="4767263"/>
            <a:ext cx="166370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000" b="0" i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3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4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  <p:sldLayoutId id="2147484116" r:id="rId13"/>
    <p:sldLayoutId id="2147484117" r:id="rId14"/>
    <p:sldLayoutId id="2147484118" r:id="rId15"/>
    <p:sldLayoutId id="2147484119" r:id="rId16"/>
    <p:sldLayoutId id="2147484120" r:id="rId17"/>
    <p:sldLayoutId id="2147484121" r:id="rId18"/>
    <p:sldLayoutId id="2147484122" r:id="rId19"/>
    <p:sldLayoutId id="2147484123" r:id="rId20"/>
    <p:sldLayoutId id="2147484124" r:id="rId21"/>
    <p:sldLayoutId id="2147484125" r:id="rId22"/>
    <p:sldLayoutId id="2147484126" r:id="rId23"/>
    <p:sldLayoutId id="2147484127" r:id="rId24"/>
    <p:sldLayoutId id="2147484128" r:id="rId25"/>
    <p:sldLayoutId id="2147484129" r:id="rId26"/>
    <p:sldLayoutId id="2147484130" r:id="rId27"/>
    <p:sldLayoutId id="2147484131" r:id="rId28"/>
    <p:sldLayoutId id="2147484132" r:id="rId29"/>
    <p:sldLayoutId id="2147484133" r:id="rId30"/>
    <p:sldLayoutId id="2147484134" r:id="rId31"/>
    <p:sldLayoutId id="2147484135" r:id="rId32"/>
    <p:sldLayoutId id="2147484136" r:id="rId33"/>
    <p:sldLayoutId id="2147484137" r:id="rId3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146" rtl="0" eaLnBrk="1" latinLnBrk="0" hangingPunct="1">
        <a:spcBef>
          <a:spcPct val="0"/>
        </a:spcBef>
        <a:buNone/>
        <a:defRPr sz="1800" b="0" i="0" kern="1200" cap="all">
          <a:solidFill>
            <a:schemeClr val="bg1"/>
          </a:solidFill>
          <a:latin typeface="Lato Light"/>
          <a:ea typeface="+mj-ea"/>
          <a:cs typeface="Lato Light"/>
        </a:defRPr>
      </a:lvl1pPr>
    </p:titleStyle>
    <p:bodyStyle>
      <a:lvl1pPr marL="342859" indent="-342859" algn="l" defTabSz="457146" rtl="0" eaLnBrk="1" latinLnBrk="0" hangingPunct="1">
        <a:spcBef>
          <a:spcPts val="1176"/>
        </a:spcBef>
        <a:buFont typeface="Arial"/>
        <a:buChar char="•"/>
        <a:defRPr sz="2400" b="0" i="0" kern="1200">
          <a:solidFill>
            <a:srgbClr val="FFFFFF"/>
          </a:solidFill>
          <a:latin typeface="Lato Light"/>
          <a:ea typeface="+mn-ea"/>
          <a:cs typeface="Lato Light"/>
        </a:defRPr>
      </a:lvl1pPr>
      <a:lvl2pPr marL="742861" indent="-285716" algn="l" defTabSz="457146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rgbClr val="FFFFFF"/>
          </a:solidFill>
          <a:latin typeface="Lato Light"/>
          <a:ea typeface="+mn-ea"/>
          <a:cs typeface="Lato Light"/>
        </a:defRPr>
      </a:lvl2pPr>
      <a:lvl3pPr marL="1142864" indent="-228573" algn="l" defTabSz="457146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FFFFFF"/>
          </a:solidFill>
          <a:latin typeface="Lato Light"/>
          <a:ea typeface="+mn-ea"/>
          <a:cs typeface="Lato Light"/>
        </a:defRPr>
      </a:lvl3pPr>
      <a:lvl4pPr marL="1600009" indent="-228573" algn="l" defTabSz="457146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rgbClr val="FFFFFF"/>
          </a:solidFill>
          <a:latin typeface="Lato Light"/>
          <a:ea typeface="+mn-ea"/>
          <a:cs typeface="Lato Light"/>
        </a:defRPr>
      </a:lvl4pPr>
      <a:lvl5pPr marL="2057155" indent="-228573" algn="l" defTabSz="457146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rgbClr val="FFFFFF"/>
          </a:solidFill>
          <a:latin typeface="Lato Light"/>
          <a:ea typeface="+mn-ea"/>
          <a:cs typeface="Lato Light"/>
        </a:defRPr>
      </a:lvl5pPr>
      <a:lvl6pPr marL="2514300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6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2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7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1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2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8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3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9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5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7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8769" y="508968"/>
            <a:ext cx="7328132" cy="233994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50" y="1200152"/>
            <a:ext cx="7334250" cy="3394472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6767" y="4767263"/>
            <a:ext cx="1708150" cy="273844"/>
          </a:xfrm>
          <a:prstGeom prst="rect">
            <a:avLst/>
          </a:prstGeom>
          <a:blipFill dpi="0" rotWithShape="1">
            <a:blip r:embed="rId33">
              <a:alphaModFix amt="51000"/>
            </a:blip>
            <a:srcRect/>
            <a:stretch>
              <a:fillRect/>
            </a:stretch>
          </a:blipFill>
        </p:spPr>
        <p:txBody>
          <a:bodyPr vert="horz" lIns="91429" tIns="45715" rIns="91429" bIns="45715" rtlCol="0" anchor="ctr"/>
          <a:lstStyle>
            <a:lvl1pPr algn="l">
              <a:defRPr sz="1200" b="0" i="0">
                <a:solidFill>
                  <a:srgbClr val="FFFFFF"/>
                </a:solidFill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 b="0" i="0">
                <a:solidFill>
                  <a:srgbClr val="FFFFFF"/>
                </a:solidFill>
                <a:latin typeface="Lato Light"/>
                <a:cs typeface="Lato Light"/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8768" y="4767263"/>
            <a:ext cx="166370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 b="0" i="0">
                <a:solidFill>
                  <a:srgbClr val="FFFFFF"/>
                </a:solidFill>
                <a:latin typeface="Lato Light"/>
                <a:cs typeface="Lato Light"/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7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65" r:id="rId29"/>
    <p:sldLayoutId id="2147483966" r:id="rId30"/>
    <p:sldLayoutId id="2147484030" r:id="rId3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146" rtl="0" eaLnBrk="1" latinLnBrk="0" hangingPunct="1">
        <a:spcBef>
          <a:spcPct val="0"/>
        </a:spcBef>
        <a:buNone/>
        <a:defRPr sz="1600" b="0" i="0" kern="1200" cap="all">
          <a:solidFill>
            <a:schemeClr val="bg1"/>
          </a:solidFill>
          <a:latin typeface="Lato Light"/>
          <a:ea typeface="+mj-ea"/>
          <a:cs typeface="Lato Light"/>
        </a:defRPr>
      </a:lvl1pPr>
    </p:titleStyle>
    <p:bodyStyle>
      <a:lvl1pPr marL="342859" indent="-342859" algn="l" defTabSz="457146" rtl="0" eaLnBrk="1" latinLnBrk="0" hangingPunct="1">
        <a:spcBef>
          <a:spcPts val="1176"/>
        </a:spcBef>
        <a:buFont typeface="Arial"/>
        <a:buChar char="•"/>
        <a:defRPr sz="2400" b="0" i="0" kern="1200">
          <a:solidFill>
            <a:srgbClr val="FFFFFF"/>
          </a:solidFill>
          <a:latin typeface="Lato Light"/>
          <a:ea typeface="+mn-ea"/>
          <a:cs typeface="Lato Light"/>
        </a:defRPr>
      </a:lvl1pPr>
      <a:lvl2pPr marL="742861" indent="-285716" algn="l" defTabSz="457146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rgbClr val="FFFFFF"/>
          </a:solidFill>
          <a:latin typeface="Lato Light"/>
          <a:ea typeface="+mn-ea"/>
          <a:cs typeface="Lato Light"/>
        </a:defRPr>
      </a:lvl2pPr>
      <a:lvl3pPr marL="1142864" indent="-228573" algn="l" defTabSz="457146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FFFFFF"/>
          </a:solidFill>
          <a:latin typeface="Lato Light"/>
          <a:ea typeface="+mn-ea"/>
          <a:cs typeface="Lato Light"/>
        </a:defRPr>
      </a:lvl3pPr>
      <a:lvl4pPr marL="1600009" indent="-228573" algn="l" defTabSz="457146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rgbClr val="FFFFFF"/>
          </a:solidFill>
          <a:latin typeface="Lato Light"/>
          <a:ea typeface="+mn-ea"/>
          <a:cs typeface="Lato Light"/>
        </a:defRPr>
      </a:lvl4pPr>
      <a:lvl5pPr marL="2057155" indent="-228573" algn="l" defTabSz="457146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rgbClr val="FFFFFF"/>
          </a:solidFill>
          <a:latin typeface="Lato Light"/>
          <a:ea typeface="+mn-ea"/>
          <a:cs typeface="Lato Light"/>
        </a:defRPr>
      </a:lvl5pPr>
      <a:lvl6pPr marL="2514300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6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2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7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1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2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8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3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9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5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8769" y="508968"/>
            <a:ext cx="7328132" cy="233994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50" y="1200152"/>
            <a:ext cx="7334250" cy="3394472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6767" y="4767263"/>
            <a:ext cx="1708150" cy="273844"/>
          </a:xfrm>
          <a:prstGeom prst="rect">
            <a:avLst/>
          </a:prstGeom>
          <a:blipFill dpi="0" rotWithShape="1">
            <a:blip r:embed="rId31">
              <a:alphaModFix amt="51000"/>
            </a:blip>
            <a:srcRect/>
            <a:stretch>
              <a:fillRect/>
            </a:stretch>
          </a:blipFill>
        </p:spPr>
        <p:txBody>
          <a:bodyPr vert="horz" lIns="91429" tIns="45715" rIns="91429" bIns="45715" rtlCol="0" anchor="ctr"/>
          <a:lstStyle>
            <a:lvl1pPr algn="l">
              <a:defRPr sz="1200" b="0" i="0">
                <a:solidFill>
                  <a:srgbClr val="FFFFFF"/>
                </a:solidFill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 b="0" i="0">
                <a:solidFill>
                  <a:srgbClr val="FFFFFF"/>
                </a:solidFill>
                <a:latin typeface="Lato Light"/>
                <a:cs typeface="Lato Light"/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8768" y="4767263"/>
            <a:ext cx="166370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 b="0" i="0">
                <a:solidFill>
                  <a:srgbClr val="FFFFFF"/>
                </a:solidFill>
                <a:latin typeface="Lato Light"/>
                <a:cs typeface="Lato Light"/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9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  <p:sldLayoutId id="2147483924" r:id="rId17"/>
    <p:sldLayoutId id="2147483925" r:id="rId18"/>
    <p:sldLayoutId id="2147483926" r:id="rId19"/>
    <p:sldLayoutId id="2147483927" r:id="rId20"/>
    <p:sldLayoutId id="2147483928" r:id="rId21"/>
    <p:sldLayoutId id="2147483929" r:id="rId22"/>
    <p:sldLayoutId id="2147483930" r:id="rId23"/>
    <p:sldLayoutId id="2147483931" r:id="rId24"/>
    <p:sldLayoutId id="2147483932" r:id="rId25"/>
    <p:sldLayoutId id="2147483933" r:id="rId26"/>
    <p:sldLayoutId id="2147483934" r:id="rId27"/>
    <p:sldLayoutId id="2147483935" r:id="rId28"/>
    <p:sldLayoutId id="2147484031" r:id="rId29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146" rtl="0" eaLnBrk="1" latinLnBrk="0" hangingPunct="1">
        <a:spcBef>
          <a:spcPct val="0"/>
        </a:spcBef>
        <a:buNone/>
        <a:defRPr sz="1600" b="0" i="0" kern="1200" cap="all">
          <a:solidFill>
            <a:schemeClr val="bg1"/>
          </a:solidFill>
          <a:latin typeface="Lato Light"/>
          <a:ea typeface="+mj-ea"/>
          <a:cs typeface="Lato Light"/>
        </a:defRPr>
      </a:lvl1pPr>
    </p:titleStyle>
    <p:bodyStyle>
      <a:lvl1pPr marL="342859" indent="-342859" algn="l" defTabSz="457146" rtl="0" eaLnBrk="1" latinLnBrk="0" hangingPunct="1">
        <a:spcBef>
          <a:spcPts val="1176"/>
        </a:spcBef>
        <a:buFont typeface="Arial"/>
        <a:buChar char="•"/>
        <a:defRPr sz="2400" b="0" i="0" kern="1200">
          <a:solidFill>
            <a:srgbClr val="FFFFFF"/>
          </a:solidFill>
          <a:latin typeface="Lato Light"/>
          <a:ea typeface="+mn-ea"/>
          <a:cs typeface="Lato Light"/>
        </a:defRPr>
      </a:lvl1pPr>
      <a:lvl2pPr marL="742861" indent="-285716" algn="l" defTabSz="457146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rgbClr val="FFFFFF"/>
          </a:solidFill>
          <a:latin typeface="Lato Light"/>
          <a:ea typeface="+mn-ea"/>
          <a:cs typeface="Lato Light"/>
        </a:defRPr>
      </a:lvl2pPr>
      <a:lvl3pPr marL="1142864" indent="-228573" algn="l" defTabSz="457146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FFFFFF"/>
          </a:solidFill>
          <a:latin typeface="Lato Light"/>
          <a:ea typeface="+mn-ea"/>
          <a:cs typeface="Lato Light"/>
        </a:defRPr>
      </a:lvl3pPr>
      <a:lvl4pPr marL="1600009" indent="-228573" algn="l" defTabSz="457146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rgbClr val="FFFFFF"/>
          </a:solidFill>
          <a:latin typeface="Lato Light"/>
          <a:ea typeface="+mn-ea"/>
          <a:cs typeface="Lato Light"/>
        </a:defRPr>
      </a:lvl4pPr>
      <a:lvl5pPr marL="2057155" indent="-228573" algn="l" defTabSz="457146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rgbClr val="FFFFFF"/>
          </a:solidFill>
          <a:latin typeface="Lato Light"/>
          <a:ea typeface="+mn-ea"/>
          <a:cs typeface="Lato Light"/>
        </a:defRPr>
      </a:lvl5pPr>
      <a:lvl6pPr marL="2514300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6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2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7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1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2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8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3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9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5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8769" y="508968"/>
            <a:ext cx="7328132" cy="233994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50" y="1200152"/>
            <a:ext cx="7334250" cy="3394472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2650" y="4767263"/>
            <a:ext cx="170815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 b="0" i="0">
                <a:solidFill>
                  <a:srgbClr val="2F2F2F"/>
                </a:solidFill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 b="0" i="0">
                <a:solidFill>
                  <a:srgbClr val="2F2F2F"/>
                </a:solidFill>
                <a:latin typeface="Lato Light"/>
                <a:cs typeface="Lato Light"/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166370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 b="0" i="0">
                <a:solidFill>
                  <a:srgbClr val="2F2F2F"/>
                </a:solidFill>
                <a:latin typeface="Lato Light"/>
                <a:cs typeface="Lato Light"/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55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80" r:id="rId2"/>
    <p:sldLayoutId id="2147483781" r:id="rId3"/>
    <p:sldLayoutId id="2147483782" r:id="rId4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457146" rtl="0" eaLnBrk="1" latinLnBrk="0" hangingPunct="1">
        <a:spcBef>
          <a:spcPct val="0"/>
        </a:spcBef>
        <a:buNone/>
        <a:defRPr sz="1600" b="0" i="0" kern="1200" cap="all">
          <a:solidFill>
            <a:srgbClr val="2F2F2F"/>
          </a:solidFill>
          <a:latin typeface="Lato Light"/>
          <a:ea typeface="+mj-ea"/>
          <a:cs typeface="Lato Light"/>
        </a:defRPr>
      </a:lvl1pPr>
    </p:titleStyle>
    <p:bodyStyle>
      <a:lvl1pPr marL="342859" indent="-342859" algn="l" defTabSz="457146" rtl="0" eaLnBrk="1" latinLnBrk="0" hangingPunct="1">
        <a:spcBef>
          <a:spcPts val="1176"/>
        </a:spcBef>
        <a:buFont typeface="Arial"/>
        <a:buChar char="•"/>
        <a:defRPr sz="2400" b="0" i="0" kern="1200">
          <a:solidFill>
            <a:srgbClr val="2F2F2F"/>
          </a:solidFill>
          <a:latin typeface="Lato Light"/>
          <a:ea typeface="+mn-ea"/>
          <a:cs typeface="Lato Light"/>
        </a:defRPr>
      </a:lvl1pPr>
      <a:lvl2pPr marL="742861" indent="-285716" algn="l" defTabSz="457146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rgbClr val="2F2F2F"/>
          </a:solidFill>
          <a:latin typeface="Lato Light"/>
          <a:ea typeface="+mn-ea"/>
          <a:cs typeface="Lato Light"/>
        </a:defRPr>
      </a:lvl2pPr>
      <a:lvl3pPr marL="1142864" indent="-228573" algn="l" defTabSz="457146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2F2F2F"/>
          </a:solidFill>
          <a:latin typeface="Lato Light"/>
          <a:ea typeface="+mn-ea"/>
          <a:cs typeface="Lato Light"/>
        </a:defRPr>
      </a:lvl3pPr>
      <a:lvl4pPr marL="1600009" indent="-228573" algn="l" defTabSz="457146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rgbClr val="2F2F2F"/>
          </a:solidFill>
          <a:latin typeface="Lato Light"/>
          <a:ea typeface="+mn-ea"/>
          <a:cs typeface="Lato Light"/>
        </a:defRPr>
      </a:lvl4pPr>
      <a:lvl5pPr marL="2057155" indent="-228573" algn="l" defTabSz="457146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rgbClr val="2F2F2F"/>
          </a:solidFill>
          <a:latin typeface="Lato Light"/>
          <a:ea typeface="+mn-ea"/>
          <a:cs typeface="Lato Light"/>
        </a:defRPr>
      </a:lvl5pPr>
      <a:lvl6pPr marL="2514300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6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2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7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1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2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8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3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9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5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9B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8769" y="508968"/>
            <a:ext cx="7328132" cy="233994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50" y="1200152"/>
            <a:ext cx="7334250" cy="3394472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6767" y="4767263"/>
            <a:ext cx="1708150" cy="273844"/>
          </a:xfrm>
          <a:prstGeom prst="rect">
            <a:avLst/>
          </a:prstGeom>
          <a:blipFill dpi="0" rotWithShape="1">
            <a:blip r:embed="rId30">
              <a:alphaModFix amt="51000"/>
            </a:blip>
            <a:srcRect/>
            <a:stretch>
              <a:fillRect/>
            </a:stretch>
          </a:blipFill>
        </p:spPr>
        <p:txBody>
          <a:bodyPr vert="horz" lIns="91429" tIns="45715" rIns="91429" bIns="45715" rtlCol="0" anchor="ctr"/>
          <a:lstStyle>
            <a:lvl1pPr algn="l">
              <a:defRPr sz="1200" b="0" i="0">
                <a:solidFill>
                  <a:srgbClr val="FFFFFF"/>
                </a:solidFill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 b="0" i="0">
                <a:solidFill>
                  <a:srgbClr val="FFFFFF"/>
                </a:solidFill>
                <a:latin typeface="Lato Light"/>
                <a:cs typeface="Lato Light"/>
              </a:defRPr>
            </a:lvl1pPr>
          </a:lstStyle>
          <a:p>
            <a:r>
              <a:rPr lang="en-US" smtClean="0"/>
              <a:t>Lithium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8768" y="4767263"/>
            <a:ext cx="166370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 b="0" i="0">
                <a:solidFill>
                  <a:srgbClr val="FFFFFF"/>
                </a:solidFill>
                <a:latin typeface="Lato Light"/>
                <a:cs typeface="Lato Light"/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24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  <p:sldLayoutId id="2147483954" r:id="rId18"/>
    <p:sldLayoutId id="2147483955" r:id="rId19"/>
    <p:sldLayoutId id="2147483956" r:id="rId20"/>
    <p:sldLayoutId id="2147483957" r:id="rId21"/>
    <p:sldLayoutId id="2147483958" r:id="rId22"/>
    <p:sldLayoutId id="2147483959" r:id="rId23"/>
    <p:sldLayoutId id="2147483960" r:id="rId24"/>
    <p:sldLayoutId id="2147483961" r:id="rId25"/>
    <p:sldLayoutId id="2147483962" r:id="rId26"/>
    <p:sldLayoutId id="2147483963" r:id="rId27"/>
    <p:sldLayoutId id="2147483964" r:id="rId2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146" rtl="0" eaLnBrk="1" latinLnBrk="0" hangingPunct="1">
        <a:spcBef>
          <a:spcPct val="0"/>
        </a:spcBef>
        <a:buNone/>
        <a:defRPr sz="1600" b="0" i="0" kern="1200" cap="all">
          <a:solidFill>
            <a:schemeClr val="bg1"/>
          </a:solidFill>
          <a:latin typeface="Lato Light"/>
          <a:ea typeface="+mj-ea"/>
          <a:cs typeface="Lato Light"/>
        </a:defRPr>
      </a:lvl1pPr>
    </p:titleStyle>
    <p:bodyStyle>
      <a:lvl1pPr marL="342859" indent="-342859" algn="l" defTabSz="457146" rtl="0" eaLnBrk="1" latinLnBrk="0" hangingPunct="1">
        <a:spcBef>
          <a:spcPts val="1176"/>
        </a:spcBef>
        <a:buFont typeface="Arial"/>
        <a:buChar char="•"/>
        <a:defRPr sz="2400" b="0" i="0" kern="1200">
          <a:solidFill>
            <a:srgbClr val="FFFFFF"/>
          </a:solidFill>
          <a:latin typeface="Lato Light"/>
          <a:ea typeface="+mn-ea"/>
          <a:cs typeface="Lato Light"/>
        </a:defRPr>
      </a:lvl1pPr>
      <a:lvl2pPr marL="742861" indent="-285716" algn="l" defTabSz="457146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rgbClr val="FFFFFF"/>
          </a:solidFill>
          <a:latin typeface="Lato Light"/>
          <a:ea typeface="+mn-ea"/>
          <a:cs typeface="Lato Light"/>
        </a:defRPr>
      </a:lvl2pPr>
      <a:lvl3pPr marL="1142864" indent="-228573" algn="l" defTabSz="457146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FFFFFF"/>
          </a:solidFill>
          <a:latin typeface="Lato Light"/>
          <a:ea typeface="+mn-ea"/>
          <a:cs typeface="Lato Light"/>
        </a:defRPr>
      </a:lvl3pPr>
      <a:lvl4pPr marL="1600009" indent="-228573" algn="l" defTabSz="457146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rgbClr val="FFFFFF"/>
          </a:solidFill>
          <a:latin typeface="Lato Light"/>
          <a:ea typeface="+mn-ea"/>
          <a:cs typeface="Lato Light"/>
        </a:defRPr>
      </a:lvl4pPr>
      <a:lvl5pPr marL="2057155" indent="-228573" algn="l" defTabSz="457146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rgbClr val="FFFFFF"/>
          </a:solidFill>
          <a:latin typeface="Lato Light"/>
          <a:ea typeface="+mn-ea"/>
          <a:cs typeface="Lato Light"/>
        </a:defRPr>
      </a:lvl5pPr>
      <a:lvl6pPr marL="2514300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6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2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7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1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2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8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3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9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5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AA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8769" y="0"/>
            <a:ext cx="7328132" cy="718695"/>
          </a:xfrm>
          <a:prstGeom prst="rect">
            <a:avLst/>
          </a:prstGeom>
        </p:spPr>
        <p:txBody>
          <a:bodyPr vert="horz" lIns="91429" tIns="45715" rIns="91429" bIns="45715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50" y="1200152"/>
            <a:ext cx="7334250" cy="3394472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6767" y="4767263"/>
            <a:ext cx="1708150" cy="273844"/>
          </a:xfrm>
          <a:prstGeom prst="rect">
            <a:avLst/>
          </a:prstGeom>
          <a:blipFill dpi="0" rotWithShape="1">
            <a:blip r:embed="rId33">
              <a:alphaModFix amt="51000"/>
            </a:blip>
            <a:srcRect/>
            <a:stretch>
              <a:fillRect/>
            </a:stretch>
          </a:blipFill>
        </p:spPr>
        <p:txBody>
          <a:bodyPr vert="horz" lIns="91429" tIns="45715" rIns="91429" bIns="45715" rtlCol="0" anchor="ctr"/>
          <a:lstStyle>
            <a:lvl1pPr algn="l">
              <a:defRPr sz="1000" b="0" i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000" b="0" i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Lithium | Klout - Confidential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8768" y="4767263"/>
            <a:ext cx="166370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000" b="0" i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fld id="{8EEC046D-23A4-274C-8B4C-1A8F0B6D3F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70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  <p:sldLayoutId id="2147483979" r:id="rId12"/>
    <p:sldLayoutId id="2147483980" r:id="rId13"/>
    <p:sldLayoutId id="2147483981" r:id="rId14"/>
    <p:sldLayoutId id="2147483982" r:id="rId15"/>
    <p:sldLayoutId id="2147483983" r:id="rId16"/>
    <p:sldLayoutId id="2147483984" r:id="rId17"/>
    <p:sldLayoutId id="2147483985" r:id="rId18"/>
    <p:sldLayoutId id="2147483986" r:id="rId19"/>
    <p:sldLayoutId id="2147483987" r:id="rId20"/>
    <p:sldLayoutId id="2147483988" r:id="rId21"/>
    <p:sldLayoutId id="2147483989" r:id="rId22"/>
    <p:sldLayoutId id="2147483990" r:id="rId23"/>
    <p:sldLayoutId id="2147483991" r:id="rId24"/>
    <p:sldLayoutId id="2147483992" r:id="rId25"/>
    <p:sldLayoutId id="2147483993" r:id="rId26"/>
    <p:sldLayoutId id="2147483994" r:id="rId27"/>
    <p:sldLayoutId id="2147483995" r:id="rId28"/>
    <p:sldLayoutId id="2147483996" r:id="rId29"/>
    <p:sldLayoutId id="2147484028" r:id="rId30"/>
    <p:sldLayoutId id="2147484029" r:id="rId3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146" rtl="0" eaLnBrk="1" latinLnBrk="0" hangingPunct="1">
        <a:spcBef>
          <a:spcPct val="0"/>
        </a:spcBef>
        <a:buNone/>
        <a:defRPr sz="1800" b="0" i="0" kern="1200" cap="all">
          <a:solidFill>
            <a:schemeClr val="bg1"/>
          </a:solidFill>
          <a:latin typeface="Lato Light"/>
          <a:ea typeface="+mj-ea"/>
          <a:cs typeface="Lato Light"/>
        </a:defRPr>
      </a:lvl1pPr>
    </p:titleStyle>
    <p:bodyStyle>
      <a:lvl1pPr marL="342859" indent="-342859" algn="l" defTabSz="457146" rtl="0" eaLnBrk="1" latinLnBrk="0" hangingPunct="1">
        <a:spcBef>
          <a:spcPts val="1176"/>
        </a:spcBef>
        <a:buFont typeface="Arial"/>
        <a:buChar char="•"/>
        <a:defRPr sz="2400" b="0" i="0" kern="1200">
          <a:solidFill>
            <a:srgbClr val="FFFFFF"/>
          </a:solidFill>
          <a:latin typeface="Lato Light"/>
          <a:ea typeface="+mn-ea"/>
          <a:cs typeface="Lato Light"/>
        </a:defRPr>
      </a:lvl1pPr>
      <a:lvl2pPr marL="742861" indent="-285716" algn="l" defTabSz="457146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rgbClr val="FFFFFF"/>
          </a:solidFill>
          <a:latin typeface="Lato Light"/>
          <a:ea typeface="+mn-ea"/>
          <a:cs typeface="Lato Light"/>
        </a:defRPr>
      </a:lvl2pPr>
      <a:lvl3pPr marL="1142864" indent="-228573" algn="l" defTabSz="457146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FFFFFF"/>
          </a:solidFill>
          <a:latin typeface="Lato Light"/>
          <a:ea typeface="+mn-ea"/>
          <a:cs typeface="Lato Light"/>
        </a:defRPr>
      </a:lvl3pPr>
      <a:lvl4pPr marL="1600009" indent="-228573" algn="l" defTabSz="457146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rgbClr val="FFFFFF"/>
          </a:solidFill>
          <a:latin typeface="Lato Light"/>
          <a:ea typeface="+mn-ea"/>
          <a:cs typeface="Lato Light"/>
        </a:defRPr>
      </a:lvl4pPr>
      <a:lvl5pPr marL="2057155" indent="-228573" algn="l" defTabSz="457146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rgbClr val="FFFFFF"/>
          </a:solidFill>
          <a:latin typeface="Lato Light"/>
          <a:ea typeface="+mn-ea"/>
          <a:cs typeface="Lato Light"/>
        </a:defRPr>
      </a:lvl5pPr>
      <a:lvl6pPr marL="2514300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6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2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7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1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2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8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3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9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5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52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8769" y="221278"/>
            <a:ext cx="7328132" cy="521684"/>
          </a:xfrm>
          <a:prstGeom prst="rect">
            <a:avLst/>
          </a:prstGeom>
        </p:spPr>
        <p:txBody>
          <a:bodyPr vert="horz" lIns="91429" tIns="45715" rIns="91429" bIns="45715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50" y="1200152"/>
            <a:ext cx="7334250" cy="3394472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6767" y="4767263"/>
            <a:ext cx="1708150" cy="273844"/>
          </a:xfrm>
          <a:prstGeom prst="rect">
            <a:avLst/>
          </a:prstGeom>
          <a:blipFill dpi="0" rotWithShape="1">
            <a:blip r:embed="rId32">
              <a:alphaModFix amt="51000"/>
            </a:blip>
            <a:srcRect/>
            <a:stretch>
              <a:fillRect/>
            </a:stretch>
          </a:blipFill>
        </p:spPr>
        <p:txBody>
          <a:bodyPr vert="horz" lIns="91429" tIns="45715" rIns="91429" bIns="45715" rtlCol="0" anchor="ctr"/>
          <a:lstStyle>
            <a:lvl1pPr algn="l">
              <a:defRPr sz="1000" b="0" i="0">
                <a:solidFill>
                  <a:srgbClr val="FFFFFF"/>
                </a:solidFill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000" b="0" i="0">
                <a:solidFill>
                  <a:srgbClr val="FFFFFF"/>
                </a:solidFill>
                <a:latin typeface="Lato Light"/>
                <a:cs typeface="Lato Light"/>
              </a:defRPr>
            </a:lvl1pPr>
          </a:lstStyle>
          <a:p>
            <a:r>
              <a:rPr lang="en-US" smtClean="0"/>
              <a:t>Lithium | Klout -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8768" y="4767263"/>
            <a:ext cx="166370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000" b="0" i="0">
                <a:solidFill>
                  <a:srgbClr val="FFFFFF"/>
                </a:solidFill>
                <a:latin typeface="Lato Light"/>
                <a:cs typeface="Lato Light"/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17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  <p:sldLayoutId id="2147484010" r:id="rId13"/>
    <p:sldLayoutId id="2147484011" r:id="rId14"/>
    <p:sldLayoutId id="2147484012" r:id="rId15"/>
    <p:sldLayoutId id="2147484013" r:id="rId16"/>
    <p:sldLayoutId id="2147484014" r:id="rId17"/>
    <p:sldLayoutId id="2147484015" r:id="rId18"/>
    <p:sldLayoutId id="2147484016" r:id="rId19"/>
    <p:sldLayoutId id="2147484017" r:id="rId20"/>
    <p:sldLayoutId id="2147484018" r:id="rId21"/>
    <p:sldLayoutId id="2147484019" r:id="rId22"/>
    <p:sldLayoutId id="2147484020" r:id="rId23"/>
    <p:sldLayoutId id="2147484021" r:id="rId24"/>
    <p:sldLayoutId id="2147484022" r:id="rId25"/>
    <p:sldLayoutId id="2147484023" r:id="rId26"/>
    <p:sldLayoutId id="2147484024" r:id="rId27"/>
    <p:sldLayoutId id="2147484025" r:id="rId28"/>
    <p:sldLayoutId id="2147484026" r:id="rId29"/>
    <p:sldLayoutId id="2147484027" r:id="rId3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146" rtl="0" eaLnBrk="1" latinLnBrk="0" hangingPunct="1">
        <a:spcBef>
          <a:spcPct val="0"/>
        </a:spcBef>
        <a:buNone/>
        <a:defRPr sz="1800" b="0" i="0" kern="1200" cap="all">
          <a:solidFill>
            <a:schemeClr val="bg1"/>
          </a:solidFill>
          <a:latin typeface="Lato Light"/>
          <a:ea typeface="+mj-ea"/>
          <a:cs typeface="Lato Light"/>
        </a:defRPr>
      </a:lvl1pPr>
    </p:titleStyle>
    <p:bodyStyle>
      <a:lvl1pPr marL="342859" indent="-342859" algn="l" defTabSz="457146" rtl="0" eaLnBrk="1" latinLnBrk="0" hangingPunct="1">
        <a:spcBef>
          <a:spcPts val="1176"/>
        </a:spcBef>
        <a:buFont typeface="Arial"/>
        <a:buChar char="•"/>
        <a:defRPr sz="2400" b="0" i="0" kern="1200">
          <a:solidFill>
            <a:srgbClr val="FFFFFF"/>
          </a:solidFill>
          <a:latin typeface="Lato Light"/>
          <a:ea typeface="+mn-ea"/>
          <a:cs typeface="Lato Light"/>
        </a:defRPr>
      </a:lvl1pPr>
      <a:lvl2pPr marL="742861" indent="-285716" algn="l" defTabSz="457146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rgbClr val="FFFFFF"/>
          </a:solidFill>
          <a:latin typeface="Lato Light"/>
          <a:ea typeface="+mn-ea"/>
          <a:cs typeface="Lato Light"/>
        </a:defRPr>
      </a:lvl2pPr>
      <a:lvl3pPr marL="1142864" indent="-228573" algn="l" defTabSz="457146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FFFFFF"/>
          </a:solidFill>
          <a:latin typeface="Lato Light"/>
          <a:ea typeface="+mn-ea"/>
          <a:cs typeface="Lato Light"/>
        </a:defRPr>
      </a:lvl3pPr>
      <a:lvl4pPr marL="1600009" indent="-228573" algn="l" defTabSz="457146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rgbClr val="FFFFFF"/>
          </a:solidFill>
          <a:latin typeface="Lato Light"/>
          <a:ea typeface="+mn-ea"/>
          <a:cs typeface="Lato Light"/>
        </a:defRPr>
      </a:lvl4pPr>
      <a:lvl5pPr marL="2057155" indent="-228573" algn="l" defTabSz="457146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rgbClr val="FFFFFF"/>
          </a:solidFill>
          <a:latin typeface="Lato Light"/>
          <a:ea typeface="+mn-ea"/>
          <a:cs typeface="Lato Light"/>
        </a:defRPr>
      </a:lvl5pPr>
      <a:lvl6pPr marL="2514300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6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2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7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1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2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8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3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9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5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AA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8769" y="0"/>
            <a:ext cx="7328132" cy="718695"/>
          </a:xfrm>
          <a:prstGeom prst="rect">
            <a:avLst/>
          </a:prstGeom>
        </p:spPr>
        <p:txBody>
          <a:bodyPr vert="horz" lIns="91429" tIns="45715" rIns="91429" bIns="45715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50" y="1200152"/>
            <a:ext cx="7334250" cy="3394472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6767" y="4767263"/>
            <a:ext cx="1708150" cy="273844"/>
          </a:xfrm>
          <a:prstGeom prst="rect">
            <a:avLst/>
          </a:prstGeom>
          <a:blipFill dpi="0" rotWithShape="1">
            <a:blip r:embed="rId36">
              <a:alphaModFix amt="51000"/>
            </a:blip>
            <a:srcRect/>
            <a:stretch>
              <a:fillRect/>
            </a:stretch>
          </a:blipFill>
        </p:spPr>
        <p:txBody>
          <a:bodyPr vert="horz" lIns="91429" tIns="45715" rIns="91429" bIns="45715" rtlCol="0" anchor="ctr"/>
          <a:lstStyle>
            <a:lvl1pPr algn="l">
              <a:defRPr sz="1000" b="0" i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000" b="0" i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8768" y="4767263"/>
            <a:ext cx="166370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000" b="0" i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85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6" r:id="rId3"/>
    <p:sldLayoutId id="2147484037" r:id="rId4"/>
    <p:sldLayoutId id="2147484038" r:id="rId5"/>
    <p:sldLayoutId id="2147484039" r:id="rId6"/>
    <p:sldLayoutId id="2147484040" r:id="rId7"/>
    <p:sldLayoutId id="2147484041" r:id="rId8"/>
    <p:sldLayoutId id="2147484042" r:id="rId9"/>
    <p:sldLayoutId id="2147484043" r:id="rId10"/>
    <p:sldLayoutId id="2147484044" r:id="rId11"/>
    <p:sldLayoutId id="2147484045" r:id="rId12"/>
    <p:sldLayoutId id="2147484046" r:id="rId13"/>
    <p:sldLayoutId id="2147484047" r:id="rId14"/>
    <p:sldLayoutId id="2147484048" r:id="rId15"/>
    <p:sldLayoutId id="2147484049" r:id="rId16"/>
    <p:sldLayoutId id="2147484050" r:id="rId17"/>
    <p:sldLayoutId id="2147484051" r:id="rId18"/>
    <p:sldLayoutId id="2147484052" r:id="rId19"/>
    <p:sldLayoutId id="2147484053" r:id="rId20"/>
    <p:sldLayoutId id="2147484054" r:id="rId21"/>
    <p:sldLayoutId id="2147484055" r:id="rId22"/>
    <p:sldLayoutId id="2147484056" r:id="rId23"/>
    <p:sldLayoutId id="2147484057" r:id="rId24"/>
    <p:sldLayoutId id="2147484058" r:id="rId25"/>
    <p:sldLayoutId id="2147484059" r:id="rId26"/>
    <p:sldLayoutId id="2147484060" r:id="rId27"/>
    <p:sldLayoutId id="2147484061" r:id="rId28"/>
    <p:sldLayoutId id="2147484062" r:id="rId29"/>
    <p:sldLayoutId id="2147484063" r:id="rId30"/>
    <p:sldLayoutId id="2147484064" r:id="rId31"/>
    <p:sldLayoutId id="2147484065" r:id="rId32"/>
    <p:sldLayoutId id="2147484066" r:id="rId33"/>
    <p:sldLayoutId id="2147484067" r:id="rId3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146" rtl="0" eaLnBrk="1" latinLnBrk="0" hangingPunct="1">
        <a:spcBef>
          <a:spcPct val="0"/>
        </a:spcBef>
        <a:buNone/>
        <a:defRPr sz="1800" b="0" i="0" kern="1200" cap="all">
          <a:solidFill>
            <a:schemeClr val="bg1"/>
          </a:solidFill>
          <a:latin typeface="Lato Light"/>
          <a:ea typeface="+mj-ea"/>
          <a:cs typeface="Lato Light"/>
        </a:defRPr>
      </a:lvl1pPr>
    </p:titleStyle>
    <p:bodyStyle>
      <a:lvl1pPr marL="342859" indent="-342859" algn="l" defTabSz="457146" rtl="0" eaLnBrk="1" latinLnBrk="0" hangingPunct="1">
        <a:spcBef>
          <a:spcPts val="1176"/>
        </a:spcBef>
        <a:buFont typeface="Arial"/>
        <a:buChar char="•"/>
        <a:defRPr sz="2400" b="0" i="0" kern="1200">
          <a:solidFill>
            <a:srgbClr val="FFFFFF"/>
          </a:solidFill>
          <a:latin typeface="Lato Light"/>
          <a:ea typeface="+mn-ea"/>
          <a:cs typeface="Lato Light"/>
        </a:defRPr>
      </a:lvl1pPr>
      <a:lvl2pPr marL="742861" indent="-285716" algn="l" defTabSz="457146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rgbClr val="FFFFFF"/>
          </a:solidFill>
          <a:latin typeface="Lato Light"/>
          <a:ea typeface="+mn-ea"/>
          <a:cs typeface="Lato Light"/>
        </a:defRPr>
      </a:lvl2pPr>
      <a:lvl3pPr marL="1142864" indent="-228573" algn="l" defTabSz="457146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FFFFFF"/>
          </a:solidFill>
          <a:latin typeface="Lato Light"/>
          <a:ea typeface="+mn-ea"/>
          <a:cs typeface="Lato Light"/>
        </a:defRPr>
      </a:lvl3pPr>
      <a:lvl4pPr marL="1600009" indent="-228573" algn="l" defTabSz="457146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rgbClr val="FFFFFF"/>
          </a:solidFill>
          <a:latin typeface="Lato Light"/>
          <a:ea typeface="+mn-ea"/>
          <a:cs typeface="Lato Light"/>
        </a:defRPr>
      </a:lvl4pPr>
      <a:lvl5pPr marL="2057155" indent="-228573" algn="l" defTabSz="457146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rgbClr val="FFFFFF"/>
          </a:solidFill>
          <a:latin typeface="Lato Light"/>
          <a:ea typeface="+mn-ea"/>
          <a:cs typeface="Lato Light"/>
        </a:defRPr>
      </a:lvl5pPr>
      <a:lvl6pPr marL="2514300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6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2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7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1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2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8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3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9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5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AA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8769" y="0"/>
            <a:ext cx="7328132" cy="718695"/>
          </a:xfrm>
          <a:prstGeom prst="rect">
            <a:avLst/>
          </a:prstGeom>
        </p:spPr>
        <p:txBody>
          <a:bodyPr vert="horz" lIns="91429" tIns="45715" rIns="91429" bIns="45715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50" y="1200152"/>
            <a:ext cx="7334250" cy="3394472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6767" y="4767263"/>
            <a:ext cx="1708150" cy="273844"/>
          </a:xfrm>
          <a:prstGeom prst="rect">
            <a:avLst/>
          </a:prstGeom>
          <a:blipFill dpi="0" rotWithShape="1">
            <a:blip r:embed="rId36">
              <a:alphaModFix amt="51000"/>
            </a:blip>
            <a:srcRect/>
            <a:stretch>
              <a:fillRect/>
            </a:stretch>
          </a:blipFill>
        </p:spPr>
        <p:txBody>
          <a:bodyPr vert="horz" lIns="91429" tIns="45715" rIns="91429" bIns="45715" rtlCol="0" anchor="ctr"/>
          <a:lstStyle>
            <a:lvl1pPr algn="l">
              <a:defRPr sz="1000" b="0" i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000" b="0" i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Lithium | Klout - Confidential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8768" y="4767263"/>
            <a:ext cx="166370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000" b="0" i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fld id="{8EEC046D-23A4-274C-8B4C-1A8F0B6D3F50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85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  <p:sldLayoutId id="2147484080" r:id="rId12"/>
    <p:sldLayoutId id="2147484081" r:id="rId13"/>
    <p:sldLayoutId id="2147484082" r:id="rId14"/>
    <p:sldLayoutId id="2147484083" r:id="rId15"/>
    <p:sldLayoutId id="2147484084" r:id="rId16"/>
    <p:sldLayoutId id="2147484085" r:id="rId17"/>
    <p:sldLayoutId id="2147484086" r:id="rId18"/>
    <p:sldLayoutId id="2147484087" r:id="rId19"/>
    <p:sldLayoutId id="2147484088" r:id="rId20"/>
    <p:sldLayoutId id="2147484089" r:id="rId21"/>
    <p:sldLayoutId id="2147484090" r:id="rId22"/>
    <p:sldLayoutId id="2147484091" r:id="rId23"/>
    <p:sldLayoutId id="2147484092" r:id="rId24"/>
    <p:sldLayoutId id="2147484093" r:id="rId25"/>
    <p:sldLayoutId id="2147484094" r:id="rId26"/>
    <p:sldLayoutId id="2147484095" r:id="rId27"/>
    <p:sldLayoutId id="2147484096" r:id="rId28"/>
    <p:sldLayoutId id="2147484097" r:id="rId29"/>
    <p:sldLayoutId id="2147484098" r:id="rId30"/>
    <p:sldLayoutId id="2147484099" r:id="rId31"/>
    <p:sldLayoutId id="2147484100" r:id="rId32"/>
    <p:sldLayoutId id="2147484101" r:id="rId33"/>
    <p:sldLayoutId id="2147484102" r:id="rId3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146" rtl="0" eaLnBrk="1" latinLnBrk="0" hangingPunct="1">
        <a:spcBef>
          <a:spcPct val="0"/>
        </a:spcBef>
        <a:buNone/>
        <a:defRPr sz="1800" b="0" i="0" kern="1200" cap="all">
          <a:solidFill>
            <a:schemeClr val="bg1"/>
          </a:solidFill>
          <a:latin typeface="Lato Light"/>
          <a:ea typeface="+mj-ea"/>
          <a:cs typeface="Lato Light"/>
        </a:defRPr>
      </a:lvl1pPr>
    </p:titleStyle>
    <p:bodyStyle>
      <a:lvl1pPr marL="342859" indent="-342859" algn="l" defTabSz="457146" rtl="0" eaLnBrk="1" latinLnBrk="0" hangingPunct="1">
        <a:spcBef>
          <a:spcPts val="1176"/>
        </a:spcBef>
        <a:buFont typeface="Arial"/>
        <a:buChar char="•"/>
        <a:defRPr sz="2400" b="0" i="0" kern="1200">
          <a:solidFill>
            <a:srgbClr val="FFFFFF"/>
          </a:solidFill>
          <a:latin typeface="Lato Light"/>
          <a:ea typeface="+mn-ea"/>
          <a:cs typeface="Lato Light"/>
        </a:defRPr>
      </a:lvl1pPr>
      <a:lvl2pPr marL="742861" indent="-285716" algn="l" defTabSz="457146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rgbClr val="FFFFFF"/>
          </a:solidFill>
          <a:latin typeface="Lato Light"/>
          <a:ea typeface="+mn-ea"/>
          <a:cs typeface="Lato Light"/>
        </a:defRPr>
      </a:lvl2pPr>
      <a:lvl3pPr marL="1142864" indent="-228573" algn="l" defTabSz="457146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FFFFFF"/>
          </a:solidFill>
          <a:latin typeface="Lato Light"/>
          <a:ea typeface="+mn-ea"/>
          <a:cs typeface="Lato Light"/>
        </a:defRPr>
      </a:lvl3pPr>
      <a:lvl4pPr marL="1600009" indent="-228573" algn="l" defTabSz="457146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rgbClr val="FFFFFF"/>
          </a:solidFill>
          <a:latin typeface="Lato Light"/>
          <a:ea typeface="+mn-ea"/>
          <a:cs typeface="Lato Light"/>
        </a:defRPr>
      </a:lvl4pPr>
      <a:lvl5pPr marL="2057155" indent="-228573" algn="l" defTabSz="457146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rgbClr val="FFFFFF"/>
          </a:solidFill>
          <a:latin typeface="Lato Light"/>
          <a:ea typeface="+mn-ea"/>
          <a:cs typeface="Lato Light"/>
        </a:defRPr>
      </a:lvl5pPr>
      <a:lvl6pPr marL="2514300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6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2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7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1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2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8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3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9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5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14.gif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2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46443" y="1168238"/>
            <a:ext cx="47926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Lato Regular"/>
                <a:cs typeface="Lato Regular"/>
              </a:rPr>
              <a:t>Sarah Green</a:t>
            </a:r>
            <a:endParaRPr lang="en-US" sz="3200" dirty="0" smtClean="0">
              <a:solidFill>
                <a:schemeClr val="bg1"/>
              </a:solidFill>
              <a:latin typeface="Lato Regular"/>
              <a:cs typeface="Lato Regular"/>
            </a:endParaRPr>
          </a:p>
          <a:p>
            <a:endParaRPr lang="en-US" dirty="0" smtClean="0">
              <a:solidFill>
                <a:schemeClr val="bg1"/>
              </a:solidFill>
              <a:latin typeface="Lato Regular"/>
              <a:cs typeface="Lato Regular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Lato Regular"/>
                <a:cs typeface="Lato Regular"/>
              </a:rPr>
              <a:t>Product Management &amp; Design Intern</a:t>
            </a:r>
            <a:endParaRPr lang="en-US" sz="3200" dirty="0">
              <a:solidFill>
                <a:schemeClr val="bg1"/>
              </a:solidFill>
              <a:latin typeface="Lato Regular"/>
              <a:cs typeface="Lato Regular"/>
            </a:endParaRPr>
          </a:p>
          <a:p>
            <a:endParaRPr lang="en-US" dirty="0" smtClean="0">
              <a:solidFill>
                <a:schemeClr val="bg1"/>
              </a:solidFill>
              <a:latin typeface="Lato Regular"/>
              <a:cs typeface="Lato Regular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Lato Regular"/>
                <a:cs typeface="Lato Regular"/>
              </a:rPr>
              <a:t>Summer 2015</a:t>
            </a:r>
            <a:endParaRPr lang="en-US" sz="32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pic>
        <p:nvPicPr>
          <p:cNvPr id="5" name="Picture 4" descr="pZV9HC6lPmRHLGnrNi-FT392VtC0PY1D0IUjXquhkQQ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5" r="19827"/>
          <a:stretch/>
        </p:blipFill>
        <p:spPr>
          <a:xfrm>
            <a:off x="631415" y="937307"/>
            <a:ext cx="3317467" cy="3324451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6589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I’ve Learned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79449" y="1059722"/>
            <a:ext cx="2006180" cy="1627541"/>
          </a:xfrm>
        </p:spPr>
        <p:txBody>
          <a:bodyPr>
            <a:noAutofit/>
          </a:bodyPr>
          <a:lstStyle/>
          <a:p>
            <a:r>
              <a:rPr lang="en-US" sz="1500" dirty="0" smtClean="0"/>
              <a:t>Being personally invested in customer success means not only adhering to best practices, but also being a leader in innovation</a:t>
            </a:r>
            <a:endParaRPr lang="en-US" sz="15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560973" y="1059723"/>
            <a:ext cx="2006180" cy="1627540"/>
          </a:xfrm>
        </p:spPr>
        <p:txBody>
          <a:bodyPr>
            <a:noAutofit/>
          </a:bodyPr>
          <a:lstStyle/>
          <a:p>
            <a:r>
              <a:rPr lang="en-US" sz="1500" dirty="0"/>
              <a:t>Building products we’re proud of requires knowing when to </a:t>
            </a:r>
            <a:r>
              <a:rPr lang="en-US" sz="1500" dirty="0" smtClean="0"/>
              <a:t>collaborate, </a:t>
            </a:r>
            <a:r>
              <a:rPr lang="en-US" sz="1500" dirty="0"/>
              <a:t>when to seek help, and when to be independent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258372" y="1059723"/>
            <a:ext cx="2006180" cy="1627540"/>
          </a:xfrm>
        </p:spPr>
        <p:txBody>
          <a:bodyPr>
            <a:noAutofit/>
          </a:bodyPr>
          <a:lstStyle/>
          <a:p>
            <a:r>
              <a:rPr lang="en-US" sz="1500" dirty="0"/>
              <a:t>No matter your specific role on </a:t>
            </a:r>
            <a:r>
              <a:rPr lang="en-US" sz="1500" dirty="0" smtClean="0"/>
              <a:t>a software </a:t>
            </a:r>
            <a:r>
              <a:rPr lang="en-US" sz="1500" dirty="0" err="1" smtClean="0"/>
              <a:t>dev</a:t>
            </a:r>
            <a:r>
              <a:rPr lang="en-US" sz="1500" dirty="0" smtClean="0"/>
              <a:t> team</a:t>
            </a:r>
            <a:r>
              <a:rPr lang="en-US" sz="1500" dirty="0"/>
              <a:t>, it’s vital to have a holistic understanding &amp; appreciation of the others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920101" y="2827535"/>
            <a:ext cx="2006180" cy="1628559"/>
          </a:xfrm>
        </p:spPr>
        <p:txBody>
          <a:bodyPr>
            <a:noAutofit/>
          </a:bodyPr>
          <a:lstStyle/>
          <a:p>
            <a:r>
              <a:rPr lang="en-US" sz="1500" dirty="0" smtClean="0"/>
              <a:t>It takes a village… </a:t>
            </a:r>
            <a:r>
              <a:rPr lang="en-US" sz="1500" dirty="0"/>
              <a:t>Thanks Benji, James S, Karin, Suzie, John D, Tiffany,  Lynne, Tim, Jeff C,  Kirk, Leah, and everyone else who supported me</a:t>
            </a:r>
            <a:r>
              <a:rPr lang="en-US" sz="1500" dirty="0" smtClean="0"/>
              <a:t>!</a:t>
            </a:r>
            <a:endParaRPr lang="en-US" sz="15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1"/>
          </p:nvPr>
        </p:nvSpPr>
        <p:spPr>
          <a:xfrm>
            <a:off x="2335965" y="2838875"/>
            <a:ext cx="1825681" cy="1628558"/>
          </a:xfrm>
        </p:spPr>
        <p:txBody>
          <a:bodyPr>
            <a:noAutofit/>
          </a:bodyPr>
          <a:lstStyle/>
          <a:p>
            <a:r>
              <a:rPr lang="en-US" sz="1500" dirty="0"/>
              <a:t>Working in Product </a:t>
            </a:r>
            <a:r>
              <a:rPr lang="en-US" sz="1500" dirty="0" smtClean="0"/>
              <a:t>requires adapting </a:t>
            </a:r>
            <a:r>
              <a:rPr lang="en-US" sz="1500" dirty="0"/>
              <a:t>rapidly, </a:t>
            </a:r>
            <a:r>
              <a:rPr lang="en-US" sz="1500" dirty="0" smtClean="0"/>
              <a:t>carefully, </a:t>
            </a:r>
            <a:r>
              <a:rPr lang="en-US" sz="1500" dirty="0"/>
              <a:t>and gracefully to unforeseen </a:t>
            </a:r>
            <a:r>
              <a:rPr lang="en-US" sz="1500" dirty="0" smtClean="0"/>
              <a:t>changes to the roadmap or the project itself</a:t>
            </a:r>
            <a:endParaRPr lang="en-US" sz="1500" dirty="0"/>
          </a:p>
        </p:txBody>
      </p:sp>
      <p:sp>
        <p:nvSpPr>
          <p:cNvPr id="13" name="Freeform 12"/>
          <p:cNvSpPr>
            <a:spLocks noChangeAspect="1" noChangeArrowheads="1"/>
          </p:cNvSpPr>
          <p:nvPr/>
        </p:nvSpPr>
        <p:spPr bwMode="auto">
          <a:xfrm>
            <a:off x="1736369" y="782631"/>
            <a:ext cx="265443" cy="274320"/>
          </a:xfrm>
          <a:custGeom>
            <a:avLst/>
            <a:gdLst>
              <a:gd name="T0" fmla="*/ 974 w 2847"/>
              <a:gd name="T1" fmla="*/ 1592 h 2941"/>
              <a:gd name="T2" fmla="*/ 974 w 2847"/>
              <a:gd name="T3" fmla="*/ 1592 h 2941"/>
              <a:gd name="T4" fmla="*/ 974 w 2847"/>
              <a:gd name="T5" fmla="*/ 1592 h 2941"/>
              <a:gd name="T6" fmla="*/ 1423 w 2847"/>
              <a:gd name="T7" fmla="*/ 880 h 2941"/>
              <a:gd name="T8" fmla="*/ 1866 w 2847"/>
              <a:gd name="T9" fmla="*/ 1592 h 2941"/>
              <a:gd name="T10" fmla="*/ 974 w 2847"/>
              <a:gd name="T11" fmla="*/ 1592 h 2941"/>
              <a:gd name="T12" fmla="*/ 1423 w 2847"/>
              <a:gd name="T13" fmla="*/ 0 h 2941"/>
              <a:gd name="T14" fmla="*/ 1423 w 2847"/>
              <a:gd name="T15" fmla="*/ 0 h 2941"/>
              <a:gd name="T16" fmla="*/ 1423 w 2847"/>
              <a:gd name="T17" fmla="*/ 0 h 2941"/>
              <a:gd name="T18" fmla="*/ 112 w 2847"/>
              <a:gd name="T19" fmla="*/ 493 h 2941"/>
              <a:gd name="T20" fmla="*/ 1423 w 2847"/>
              <a:gd name="T21" fmla="*/ 2940 h 2941"/>
              <a:gd name="T22" fmla="*/ 2728 w 2847"/>
              <a:gd name="T23" fmla="*/ 493 h 2941"/>
              <a:gd name="T24" fmla="*/ 1423 w 2847"/>
              <a:gd name="T25" fmla="*/ 0 h 2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47" h="2941">
                <a:moveTo>
                  <a:pt x="974" y="1592"/>
                </a:moveTo>
                <a:lnTo>
                  <a:pt x="974" y="1592"/>
                </a:lnTo>
                <a:lnTo>
                  <a:pt x="974" y="1592"/>
                </a:lnTo>
                <a:cubicBezTo>
                  <a:pt x="1423" y="880"/>
                  <a:pt x="1423" y="880"/>
                  <a:pt x="1423" y="880"/>
                </a:cubicBezTo>
                <a:cubicBezTo>
                  <a:pt x="1866" y="1592"/>
                  <a:pt x="1866" y="1592"/>
                  <a:pt x="1866" y="1592"/>
                </a:cubicBezTo>
                <a:lnTo>
                  <a:pt x="974" y="1592"/>
                </a:lnTo>
                <a:close/>
                <a:moveTo>
                  <a:pt x="1423" y="0"/>
                </a:moveTo>
                <a:lnTo>
                  <a:pt x="1423" y="0"/>
                </a:lnTo>
                <a:lnTo>
                  <a:pt x="1423" y="0"/>
                </a:lnTo>
                <a:cubicBezTo>
                  <a:pt x="1423" y="0"/>
                  <a:pt x="961" y="381"/>
                  <a:pt x="112" y="493"/>
                </a:cubicBezTo>
                <a:cubicBezTo>
                  <a:pt x="112" y="493"/>
                  <a:pt x="0" y="2191"/>
                  <a:pt x="1423" y="2940"/>
                </a:cubicBezTo>
                <a:cubicBezTo>
                  <a:pt x="2846" y="2191"/>
                  <a:pt x="2728" y="493"/>
                  <a:pt x="2728" y="493"/>
                </a:cubicBezTo>
                <a:cubicBezTo>
                  <a:pt x="1879" y="381"/>
                  <a:pt x="1423" y="0"/>
                  <a:pt x="14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lIns="91431" tIns="45715" rIns="91431" bIns="45715" anchor="ctr"/>
          <a:lstStyle/>
          <a:p>
            <a:pPr>
              <a:defRPr/>
            </a:pPr>
            <a:endParaRPr lang="en-US" kern="1200" dirty="0">
              <a:solidFill>
                <a:schemeClr val="accent2"/>
              </a:solidFill>
            </a:endParaRPr>
          </a:p>
        </p:txBody>
      </p:sp>
      <p:sp>
        <p:nvSpPr>
          <p:cNvPr id="14" name="Freeform 2"/>
          <p:cNvSpPr>
            <a:spLocks noChangeAspect="1" noChangeArrowheads="1"/>
          </p:cNvSpPr>
          <p:nvPr/>
        </p:nvSpPr>
        <p:spPr bwMode="auto">
          <a:xfrm>
            <a:off x="4426397" y="780654"/>
            <a:ext cx="266991" cy="274320"/>
          </a:xfrm>
          <a:custGeom>
            <a:avLst/>
            <a:gdLst>
              <a:gd name="T0" fmla="*/ 2426 w 2427"/>
              <a:gd name="T1" fmla="*/ 1422 h 2497"/>
              <a:gd name="T2" fmla="*/ 2426 w 2427"/>
              <a:gd name="T3" fmla="*/ 1422 h 2497"/>
              <a:gd name="T4" fmla="*/ 2426 w 2427"/>
              <a:gd name="T5" fmla="*/ 1422 h 2497"/>
              <a:gd name="T6" fmla="*/ 1971 w 2427"/>
              <a:gd name="T7" fmla="*/ 967 h 2497"/>
              <a:gd name="T8" fmla="*/ 1383 w 2427"/>
              <a:gd name="T9" fmla="*/ 967 h 2497"/>
              <a:gd name="T10" fmla="*/ 1510 w 2427"/>
              <a:gd name="T11" fmla="*/ 246 h 2497"/>
              <a:gd name="T12" fmla="*/ 1289 w 2427"/>
              <a:gd name="T13" fmla="*/ 6 h 2497"/>
              <a:gd name="T14" fmla="*/ 1112 w 2427"/>
              <a:gd name="T15" fmla="*/ 164 h 2497"/>
              <a:gd name="T16" fmla="*/ 841 w 2427"/>
              <a:gd name="T17" fmla="*/ 841 h 2497"/>
              <a:gd name="T18" fmla="*/ 689 w 2427"/>
              <a:gd name="T19" fmla="*/ 1220 h 2497"/>
              <a:gd name="T20" fmla="*/ 506 w 2427"/>
              <a:gd name="T21" fmla="*/ 1220 h 2497"/>
              <a:gd name="T22" fmla="*/ 506 w 2427"/>
              <a:gd name="T23" fmla="*/ 2332 h 2497"/>
              <a:gd name="T24" fmla="*/ 917 w 2427"/>
              <a:gd name="T25" fmla="*/ 2332 h 2497"/>
              <a:gd name="T26" fmla="*/ 1213 w 2427"/>
              <a:gd name="T27" fmla="*/ 2427 h 2497"/>
              <a:gd name="T28" fmla="*/ 1870 w 2427"/>
              <a:gd name="T29" fmla="*/ 2427 h 2497"/>
              <a:gd name="T30" fmla="*/ 2420 w 2427"/>
              <a:gd name="T31" fmla="*/ 1479 h 2497"/>
              <a:gd name="T32" fmla="*/ 2426 w 2427"/>
              <a:gd name="T33" fmla="*/ 1422 h 2497"/>
              <a:gd name="T34" fmla="*/ 0 w 2427"/>
              <a:gd name="T35" fmla="*/ 2496 h 2497"/>
              <a:gd name="T36" fmla="*/ 0 w 2427"/>
              <a:gd name="T37" fmla="*/ 2496 h 2497"/>
              <a:gd name="T38" fmla="*/ 0 w 2427"/>
              <a:gd name="T39" fmla="*/ 2496 h 2497"/>
              <a:gd name="T40" fmla="*/ 209 w 2427"/>
              <a:gd name="T41" fmla="*/ 2496 h 2497"/>
              <a:gd name="T42" fmla="*/ 379 w 2427"/>
              <a:gd name="T43" fmla="*/ 2326 h 2497"/>
              <a:gd name="T44" fmla="*/ 379 w 2427"/>
              <a:gd name="T45" fmla="*/ 1220 h 2497"/>
              <a:gd name="T46" fmla="*/ 0 w 2427"/>
              <a:gd name="T47" fmla="*/ 1220 h 2497"/>
              <a:gd name="T48" fmla="*/ 0 w 2427"/>
              <a:gd name="T49" fmla="*/ 2496 h 2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427" h="2497">
                <a:moveTo>
                  <a:pt x="2426" y="1422"/>
                </a:moveTo>
                <a:lnTo>
                  <a:pt x="2426" y="1422"/>
                </a:lnTo>
                <a:lnTo>
                  <a:pt x="2426" y="1422"/>
                </a:lnTo>
                <a:cubicBezTo>
                  <a:pt x="2426" y="1169"/>
                  <a:pt x="2218" y="967"/>
                  <a:pt x="1971" y="967"/>
                </a:cubicBezTo>
                <a:cubicBezTo>
                  <a:pt x="1383" y="967"/>
                  <a:pt x="1383" y="967"/>
                  <a:pt x="1383" y="967"/>
                </a:cubicBezTo>
                <a:cubicBezTo>
                  <a:pt x="1396" y="923"/>
                  <a:pt x="1554" y="480"/>
                  <a:pt x="1510" y="246"/>
                </a:cubicBezTo>
                <a:cubicBezTo>
                  <a:pt x="1491" y="126"/>
                  <a:pt x="1440" y="19"/>
                  <a:pt x="1289" y="6"/>
                </a:cubicBezTo>
                <a:cubicBezTo>
                  <a:pt x="1187" y="0"/>
                  <a:pt x="1105" y="76"/>
                  <a:pt x="1112" y="164"/>
                </a:cubicBezTo>
                <a:cubicBezTo>
                  <a:pt x="1112" y="164"/>
                  <a:pt x="1094" y="556"/>
                  <a:pt x="841" y="841"/>
                </a:cubicBezTo>
                <a:cubicBezTo>
                  <a:pt x="752" y="942"/>
                  <a:pt x="721" y="1106"/>
                  <a:pt x="689" y="1220"/>
                </a:cubicBezTo>
                <a:cubicBezTo>
                  <a:pt x="506" y="1220"/>
                  <a:pt x="506" y="1220"/>
                  <a:pt x="506" y="1220"/>
                </a:cubicBezTo>
                <a:cubicBezTo>
                  <a:pt x="506" y="2332"/>
                  <a:pt x="506" y="2332"/>
                  <a:pt x="506" y="2332"/>
                </a:cubicBezTo>
                <a:cubicBezTo>
                  <a:pt x="917" y="2332"/>
                  <a:pt x="917" y="2332"/>
                  <a:pt x="917" y="2332"/>
                </a:cubicBezTo>
                <a:cubicBezTo>
                  <a:pt x="999" y="2395"/>
                  <a:pt x="1100" y="2427"/>
                  <a:pt x="1213" y="2427"/>
                </a:cubicBezTo>
                <a:cubicBezTo>
                  <a:pt x="1870" y="2427"/>
                  <a:pt x="1870" y="2427"/>
                  <a:pt x="1870" y="2427"/>
                </a:cubicBezTo>
                <a:cubicBezTo>
                  <a:pt x="2331" y="2427"/>
                  <a:pt x="2420" y="1479"/>
                  <a:pt x="2420" y="1479"/>
                </a:cubicBezTo>
                <a:cubicBezTo>
                  <a:pt x="2414" y="1479"/>
                  <a:pt x="2426" y="1441"/>
                  <a:pt x="2426" y="1422"/>
                </a:cubicBezTo>
                <a:close/>
                <a:moveTo>
                  <a:pt x="0" y="2496"/>
                </a:moveTo>
                <a:lnTo>
                  <a:pt x="0" y="2496"/>
                </a:lnTo>
                <a:lnTo>
                  <a:pt x="0" y="2496"/>
                </a:lnTo>
                <a:cubicBezTo>
                  <a:pt x="209" y="2496"/>
                  <a:pt x="209" y="2496"/>
                  <a:pt x="209" y="2496"/>
                </a:cubicBezTo>
                <a:cubicBezTo>
                  <a:pt x="297" y="2496"/>
                  <a:pt x="379" y="2421"/>
                  <a:pt x="379" y="2326"/>
                </a:cubicBezTo>
                <a:cubicBezTo>
                  <a:pt x="379" y="1220"/>
                  <a:pt x="379" y="1220"/>
                  <a:pt x="379" y="1220"/>
                </a:cubicBezTo>
                <a:cubicBezTo>
                  <a:pt x="0" y="1220"/>
                  <a:pt x="0" y="1220"/>
                  <a:pt x="0" y="1220"/>
                </a:cubicBezTo>
                <a:lnTo>
                  <a:pt x="0" y="249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wrap="none" lIns="91431" tIns="45715" rIns="91431" bIns="45715" anchor="ctr"/>
          <a:lstStyle/>
          <a:p>
            <a:pPr>
              <a:defRPr/>
            </a:pPr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Freeform 11"/>
          <p:cNvSpPr>
            <a:spLocks noChangeAspect="1" noChangeArrowheads="1"/>
          </p:cNvSpPr>
          <p:nvPr/>
        </p:nvSpPr>
        <p:spPr bwMode="auto">
          <a:xfrm>
            <a:off x="7129688" y="782861"/>
            <a:ext cx="266225" cy="274320"/>
          </a:xfrm>
          <a:custGeom>
            <a:avLst/>
            <a:gdLst>
              <a:gd name="T0" fmla="*/ 2795 w 2821"/>
              <a:gd name="T1" fmla="*/ 304 h 2907"/>
              <a:gd name="T2" fmla="*/ 2795 w 2821"/>
              <a:gd name="T3" fmla="*/ 304 h 2907"/>
              <a:gd name="T4" fmla="*/ 2695 w 2821"/>
              <a:gd name="T5" fmla="*/ 205 h 2907"/>
              <a:gd name="T6" fmla="*/ 2273 w 2821"/>
              <a:gd name="T7" fmla="*/ 205 h 2907"/>
              <a:gd name="T8" fmla="*/ 2298 w 2821"/>
              <a:gd name="T9" fmla="*/ 0 h 2907"/>
              <a:gd name="T10" fmla="*/ 2105 w 2821"/>
              <a:gd name="T11" fmla="*/ 0 h 2907"/>
              <a:gd name="T12" fmla="*/ 1925 w 2821"/>
              <a:gd name="T13" fmla="*/ 0 h 2907"/>
              <a:gd name="T14" fmla="*/ 1410 w 2821"/>
              <a:gd name="T15" fmla="*/ 0 h 2907"/>
              <a:gd name="T16" fmla="*/ 888 w 2821"/>
              <a:gd name="T17" fmla="*/ 0 h 2907"/>
              <a:gd name="T18" fmla="*/ 708 w 2821"/>
              <a:gd name="T19" fmla="*/ 0 h 2907"/>
              <a:gd name="T20" fmla="*/ 516 w 2821"/>
              <a:gd name="T21" fmla="*/ 0 h 2907"/>
              <a:gd name="T22" fmla="*/ 547 w 2821"/>
              <a:gd name="T23" fmla="*/ 205 h 2907"/>
              <a:gd name="T24" fmla="*/ 118 w 2821"/>
              <a:gd name="T25" fmla="*/ 205 h 2907"/>
              <a:gd name="T26" fmla="*/ 19 w 2821"/>
              <a:gd name="T27" fmla="*/ 304 h 2907"/>
              <a:gd name="T28" fmla="*/ 311 w 2821"/>
              <a:gd name="T29" fmla="*/ 1229 h 2907"/>
              <a:gd name="T30" fmla="*/ 696 w 2821"/>
              <a:gd name="T31" fmla="*/ 1434 h 2907"/>
              <a:gd name="T32" fmla="*/ 696 w 2821"/>
              <a:gd name="T33" fmla="*/ 1446 h 2907"/>
              <a:gd name="T34" fmla="*/ 1298 w 2821"/>
              <a:gd name="T35" fmla="*/ 2148 h 2907"/>
              <a:gd name="T36" fmla="*/ 770 w 2821"/>
              <a:gd name="T37" fmla="*/ 2763 h 2907"/>
              <a:gd name="T38" fmla="*/ 708 w 2821"/>
              <a:gd name="T39" fmla="*/ 2856 h 2907"/>
              <a:gd name="T40" fmla="*/ 708 w 2821"/>
              <a:gd name="T41" fmla="*/ 2906 h 2907"/>
              <a:gd name="T42" fmla="*/ 1410 w 2821"/>
              <a:gd name="T43" fmla="*/ 2906 h 2907"/>
              <a:gd name="T44" fmla="*/ 2105 w 2821"/>
              <a:gd name="T45" fmla="*/ 2906 h 2907"/>
              <a:gd name="T46" fmla="*/ 2105 w 2821"/>
              <a:gd name="T47" fmla="*/ 2856 h 2907"/>
              <a:gd name="T48" fmla="*/ 2043 w 2821"/>
              <a:gd name="T49" fmla="*/ 2763 h 2907"/>
              <a:gd name="T50" fmla="*/ 1515 w 2821"/>
              <a:gd name="T51" fmla="*/ 2148 h 2907"/>
              <a:gd name="T52" fmla="*/ 2118 w 2821"/>
              <a:gd name="T53" fmla="*/ 1446 h 2907"/>
              <a:gd name="T54" fmla="*/ 2118 w 2821"/>
              <a:gd name="T55" fmla="*/ 1434 h 2907"/>
              <a:gd name="T56" fmla="*/ 2503 w 2821"/>
              <a:gd name="T57" fmla="*/ 1229 h 2907"/>
              <a:gd name="T58" fmla="*/ 2795 w 2821"/>
              <a:gd name="T59" fmla="*/ 304 h 2907"/>
              <a:gd name="T60" fmla="*/ 454 w 2821"/>
              <a:gd name="T61" fmla="*/ 1093 h 2907"/>
              <a:gd name="T62" fmla="*/ 454 w 2821"/>
              <a:gd name="T63" fmla="*/ 1093 h 2907"/>
              <a:gd name="T64" fmla="*/ 218 w 2821"/>
              <a:gd name="T65" fmla="*/ 403 h 2907"/>
              <a:gd name="T66" fmla="*/ 565 w 2821"/>
              <a:gd name="T67" fmla="*/ 403 h 2907"/>
              <a:gd name="T68" fmla="*/ 671 w 2821"/>
              <a:gd name="T69" fmla="*/ 1223 h 2907"/>
              <a:gd name="T70" fmla="*/ 454 w 2821"/>
              <a:gd name="T71" fmla="*/ 1093 h 2907"/>
              <a:gd name="T72" fmla="*/ 1627 w 2821"/>
              <a:gd name="T73" fmla="*/ 1167 h 2907"/>
              <a:gd name="T74" fmla="*/ 1627 w 2821"/>
              <a:gd name="T75" fmla="*/ 1167 h 2907"/>
              <a:gd name="T76" fmla="*/ 1410 w 2821"/>
              <a:gd name="T77" fmla="*/ 1049 h 2907"/>
              <a:gd name="T78" fmla="*/ 1186 w 2821"/>
              <a:gd name="T79" fmla="*/ 1167 h 2907"/>
              <a:gd name="T80" fmla="*/ 1230 w 2821"/>
              <a:gd name="T81" fmla="*/ 919 h 2907"/>
              <a:gd name="T82" fmla="*/ 1056 w 2821"/>
              <a:gd name="T83" fmla="*/ 745 h 2907"/>
              <a:gd name="T84" fmla="*/ 1304 w 2821"/>
              <a:gd name="T85" fmla="*/ 714 h 2907"/>
              <a:gd name="T86" fmla="*/ 1410 w 2821"/>
              <a:gd name="T87" fmla="*/ 490 h 2907"/>
              <a:gd name="T88" fmla="*/ 1522 w 2821"/>
              <a:gd name="T89" fmla="*/ 714 h 2907"/>
              <a:gd name="T90" fmla="*/ 1764 w 2821"/>
              <a:gd name="T91" fmla="*/ 745 h 2907"/>
              <a:gd name="T92" fmla="*/ 1584 w 2821"/>
              <a:gd name="T93" fmla="*/ 919 h 2907"/>
              <a:gd name="T94" fmla="*/ 1627 w 2821"/>
              <a:gd name="T95" fmla="*/ 1167 h 2907"/>
              <a:gd name="T96" fmla="*/ 2360 w 2821"/>
              <a:gd name="T97" fmla="*/ 1093 h 2907"/>
              <a:gd name="T98" fmla="*/ 2360 w 2821"/>
              <a:gd name="T99" fmla="*/ 1093 h 2907"/>
              <a:gd name="T100" fmla="*/ 2149 w 2821"/>
              <a:gd name="T101" fmla="*/ 1223 h 2907"/>
              <a:gd name="T102" fmla="*/ 2248 w 2821"/>
              <a:gd name="T103" fmla="*/ 403 h 2907"/>
              <a:gd name="T104" fmla="*/ 2596 w 2821"/>
              <a:gd name="T105" fmla="*/ 403 h 2907"/>
              <a:gd name="T106" fmla="*/ 2360 w 2821"/>
              <a:gd name="T107" fmla="*/ 1093 h 2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821" h="2907">
                <a:moveTo>
                  <a:pt x="2795" y="304"/>
                </a:moveTo>
                <a:lnTo>
                  <a:pt x="2795" y="304"/>
                </a:lnTo>
                <a:cubicBezTo>
                  <a:pt x="2795" y="248"/>
                  <a:pt x="2751" y="205"/>
                  <a:pt x="2695" y="205"/>
                </a:cubicBezTo>
                <a:cubicBezTo>
                  <a:pt x="2273" y="205"/>
                  <a:pt x="2273" y="205"/>
                  <a:pt x="2273" y="205"/>
                </a:cubicBezTo>
                <a:cubicBezTo>
                  <a:pt x="2298" y="0"/>
                  <a:pt x="2298" y="0"/>
                  <a:pt x="2298" y="0"/>
                </a:cubicBezTo>
                <a:cubicBezTo>
                  <a:pt x="2105" y="0"/>
                  <a:pt x="2105" y="0"/>
                  <a:pt x="2105" y="0"/>
                </a:cubicBezTo>
                <a:cubicBezTo>
                  <a:pt x="1925" y="0"/>
                  <a:pt x="1925" y="0"/>
                  <a:pt x="1925" y="0"/>
                </a:cubicBezTo>
                <a:cubicBezTo>
                  <a:pt x="1410" y="0"/>
                  <a:pt x="1410" y="0"/>
                  <a:pt x="1410" y="0"/>
                </a:cubicBezTo>
                <a:cubicBezTo>
                  <a:pt x="888" y="0"/>
                  <a:pt x="888" y="0"/>
                  <a:pt x="888" y="0"/>
                </a:cubicBezTo>
                <a:cubicBezTo>
                  <a:pt x="708" y="0"/>
                  <a:pt x="708" y="0"/>
                  <a:pt x="708" y="0"/>
                </a:cubicBezTo>
                <a:cubicBezTo>
                  <a:pt x="516" y="0"/>
                  <a:pt x="516" y="0"/>
                  <a:pt x="516" y="0"/>
                </a:cubicBezTo>
                <a:cubicBezTo>
                  <a:pt x="547" y="205"/>
                  <a:pt x="547" y="205"/>
                  <a:pt x="547" y="205"/>
                </a:cubicBezTo>
                <a:cubicBezTo>
                  <a:pt x="118" y="205"/>
                  <a:pt x="118" y="205"/>
                  <a:pt x="118" y="205"/>
                </a:cubicBezTo>
                <a:cubicBezTo>
                  <a:pt x="62" y="205"/>
                  <a:pt x="19" y="248"/>
                  <a:pt x="19" y="304"/>
                </a:cubicBezTo>
                <a:cubicBezTo>
                  <a:pt x="19" y="329"/>
                  <a:pt x="0" y="906"/>
                  <a:pt x="311" y="1229"/>
                </a:cubicBezTo>
                <a:cubicBezTo>
                  <a:pt x="416" y="1341"/>
                  <a:pt x="547" y="1409"/>
                  <a:pt x="696" y="1434"/>
                </a:cubicBezTo>
                <a:cubicBezTo>
                  <a:pt x="696" y="1446"/>
                  <a:pt x="696" y="1446"/>
                  <a:pt x="696" y="1446"/>
                </a:cubicBezTo>
                <a:cubicBezTo>
                  <a:pt x="801" y="1962"/>
                  <a:pt x="1292" y="1850"/>
                  <a:pt x="1298" y="2148"/>
                </a:cubicBezTo>
                <a:cubicBezTo>
                  <a:pt x="1298" y="2539"/>
                  <a:pt x="1224" y="2614"/>
                  <a:pt x="770" y="2763"/>
                </a:cubicBezTo>
                <a:cubicBezTo>
                  <a:pt x="733" y="2782"/>
                  <a:pt x="708" y="2813"/>
                  <a:pt x="708" y="2856"/>
                </a:cubicBezTo>
                <a:cubicBezTo>
                  <a:pt x="708" y="2906"/>
                  <a:pt x="708" y="2906"/>
                  <a:pt x="708" y="2906"/>
                </a:cubicBezTo>
                <a:cubicBezTo>
                  <a:pt x="1410" y="2906"/>
                  <a:pt x="1410" y="2906"/>
                  <a:pt x="1410" y="2906"/>
                </a:cubicBezTo>
                <a:cubicBezTo>
                  <a:pt x="2105" y="2906"/>
                  <a:pt x="2105" y="2906"/>
                  <a:pt x="2105" y="2906"/>
                </a:cubicBezTo>
                <a:cubicBezTo>
                  <a:pt x="2105" y="2856"/>
                  <a:pt x="2105" y="2856"/>
                  <a:pt x="2105" y="2856"/>
                </a:cubicBezTo>
                <a:cubicBezTo>
                  <a:pt x="2105" y="2813"/>
                  <a:pt x="2081" y="2782"/>
                  <a:pt x="2043" y="2763"/>
                </a:cubicBezTo>
                <a:cubicBezTo>
                  <a:pt x="1596" y="2614"/>
                  <a:pt x="1515" y="2539"/>
                  <a:pt x="1515" y="2148"/>
                </a:cubicBezTo>
                <a:cubicBezTo>
                  <a:pt x="1522" y="1850"/>
                  <a:pt x="2018" y="1962"/>
                  <a:pt x="2118" y="1446"/>
                </a:cubicBezTo>
                <a:cubicBezTo>
                  <a:pt x="2118" y="1434"/>
                  <a:pt x="2118" y="1434"/>
                  <a:pt x="2118" y="1434"/>
                </a:cubicBezTo>
                <a:cubicBezTo>
                  <a:pt x="2273" y="1409"/>
                  <a:pt x="2403" y="1341"/>
                  <a:pt x="2503" y="1229"/>
                </a:cubicBezTo>
                <a:cubicBezTo>
                  <a:pt x="2820" y="906"/>
                  <a:pt x="2801" y="329"/>
                  <a:pt x="2795" y="304"/>
                </a:cubicBezTo>
                <a:close/>
                <a:moveTo>
                  <a:pt x="454" y="1093"/>
                </a:moveTo>
                <a:lnTo>
                  <a:pt x="454" y="1093"/>
                </a:lnTo>
                <a:cubicBezTo>
                  <a:pt x="267" y="900"/>
                  <a:pt x="230" y="565"/>
                  <a:pt x="218" y="403"/>
                </a:cubicBezTo>
                <a:cubicBezTo>
                  <a:pt x="565" y="403"/>
                  <a:pt x="565" y="403"/>
                  <a:pt x="565" y="403"/>
                </a:cubicBezTo>
                <a:cubicBezTo>
                  <a:pt x="671" y="1223"/>
                  <a:pt x="671" y="1223"/>
                  <a:pt x="671" y="1223"/>
                </a:cubicBezTo>
                <a:cubicBezTo>
                  <a:pt x="584" y="1198"/>
                  <a:pt x="516" y="1155"/>
                  <a:pt x="454" y="1093"/>
                </a:cubicBezTo>
                <a:close/>
                <a:moveTo>
                  <a:pt x="1627" y="1167"/>
                </a:moveTo>
                <a:lnTo>
                  <a:pt x="1627" y="1167"/>
                </a:lnTo>
                <a:cubicBezTo>
                  <a:pt x="1410" y="1049"/>
                  <a:pt x="1410" y="1049"/>
                  <a:pt x="1410" y="1049"/>
                </a:cubicBezTo>
                <a:cubicBezTo>
                  <a:pt x="1186" y="1167"/>
                  <a:pt x="1186" y="1167"/>
                  <a:pt x="1186" y="1167"/>
                </a:cubicBezTo>
                <a:cubicBezTo>
                  <a:pt x="1230" y="919"/>
                  <a:pt x="1230" y="919"/>
                  <a:pt x="1230" y="919"/>
                </a:cubicBezTo>
                <a:cubicBezTo>
                  <a:pt x="1056" y="745"/>
                  <a:pt x="1056" y="745"/>
                  <a:pt x="1056" y="745"/>
                </a:cubicBezTo>
                <a:cubicBezTo>
                  <a:pt x="1304" y="714"/>
                  <a:pt x="1304" y="714"/>
                  <a:pt x="1304" y="714"/>
                </a:cubicBezTo>
                <a:cubicBezTo>
                  <a:pt x="1410" y="490"/>
                  <a:pt x="1410" y="490"/>
                  <a:pt x="1410" y="490"/>
                </a:cubicBezTo>
                <a:cubicBezTo>
                  <a:pt x="1522" y="714"/>
                  <a:pt x="1522" y="714"/>
                  <a:pt x="1522" y="714"/>
                </a:cubicBezTo>
                <a:cubicBezTo>
                  <a:pt x="1764" y="745"/>
                  <a:pt x="1764" y="745"/>
                  <a:pt x="1764" y="745"/>
                </a:cubicBezTo>
                <a:cubicBezTo>
                  <a:pt x="1584" y="919"/>
                  <a:pt x="1584" y="919"/>
                  <a:pt x="1584" y="919"/>
                </a:cubicBezTo>
                <a:lnTo>
                  <a:pt x="1627" y="1167"/>
                </a:lnTo>
                <a:close/>
                <a:moveTo>
                  <a:pt x="2360" y="1093"/>
                </a:moveTo>
                <a:lnTo>
                  <a:pt x="2360" y="1093"/>
                </a:lnTo>
                <a:cubicBezTo>
                  <a:pt x="2298" y="1155"/>
                  <a:pt x="2230" y="1198"/>
                  <a:pt x="2149" y="1223"/>
                </a:cubicBezTo>
                <a:cubicBezTo>
                  <a:pt x="2248" y="403"/>
                  <a:pt x="2248" y="403"/>
                  <a:pt x="2248" y="403"/>
                </a:cubicBezTo>
                <a:cubicBezTo>
                  <a:pt x="2596" y="403"/>
                  <a:pt x="2596" y="403"/>
                  <a:pt x="2596" y="403"/>
                </a:cubicBezTo>
                <a:cubicBezTo>
                  <a:pt x="2590" y="565"/>
                  <a:pt x="2553" y="900"/>
                  <a:pt x="2360" y="109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wrap="none" lIns="91431" tIns="45715" rIns="91431" bIns="45715" anchor="ctr"/>
          <a:lstStyle/>
          <a:p>
            <a:pPr>
              <a:defRPr/>
            </a:pPr>
            <a:endParaRPr lang="en-US"/>
          </a:p>
        </p:txBody>
      </p:sp>
      <p:sp>
        <p:nvSpPr>
          <p:cNvPr id="20" name="Freeform 3"/>
          <p:cNvSpPr>
            <a:spLocks noChangeAspect="1" noChangeArrowheads="1"/>
          </p:cNvSpPr>
          <p:nvPr/>
        </p:nvSpPr>
        <p:spPr bwMode="auto">
          <a:xfrm>
            <a:off x="3091559" y="2557907"/>
            <a:ext cx="267736" cy="266779"/>
          </a:xfrm>
          <a:custGeom>
            <a:avLst/>
            <a:gdLst>
              <a:gd name="T0" fmla="*/ 2657 w 2658"/>
              <a:gd name="T1" fmla="*/ 0 h 2657"/>
              <a:gd name="T2" fmla="*/ 2657 w 2658"/>
              <a:gd name="T3" fmla="*/ 0 h 2657"/>
              <a:gd name="T4" fmla="*/ 1103 w 2658"/>
              <a:gd name="T5" fmla="*/ 662 h 2657"/>
              <a:gd name="T6" fmla="*/ 873 w 2658"/>
              <a:gd name="T7" fmla="*/ 935 h 2657"/>
              <a:gd name="T8" fmla="*/ 0 w 2658"/>
              <a:gd name="T9" fmla="*/ 1313 h 2657"/>
              <a:gd name="T10" fmla="*/ 595 w 2658"/>
              <a:gd name="T11" fmla="*/ 1492 h 2657"/>
              <a:gd name="T12" fmla="*/ 595 w 2658"/>
              <a:gd name="T13" fmla="*/ 1492 h 2657"/>
              <a:gd name="T14" fmla="*/ 595 w 2658"/>
              <a:gd name="T15" fmla="*/ 1492 h 2657"/>
              <a:gd name="T16" fmla="*/ 545 w 2658"/>
              <a:gd name="T17" fmla="*/ 1542 h 2657"/>
              <a:gd name="T18" fmla="*/ 520 w 2658"/>
              <a:gd name="T19" fmla="*/ 1566 h 2657"/>
              <a:gd name="T20" fmla="*/ 520 w 2658"/>
              <a:gd name="T21" fmla="*/ 1764 h 2657"/>
              <a:gd name="T22" fmla="*/ 892 w 2658"/>
              <a:gd name="T23" fmla="*/ 2136 h 2657"/>
              <a:gd name="T24" fmla="*/ 1090 w 2658"/>
              <a:gd name="T25" fmla="*/ 2136 h 2657"/>
              <a:gd name="T26" fmla="*/ 1115 w 2658"/>
              <a:gd name="T27" fmla="*/ 2105 h 2657"/>
              <a:gd name="T28" fmla="*/ 1164 w 2658"/>
              <a:gd name="T29" fmla="*/ 2062 h 2657"/>
              <a:gd name="T30" fmla="*/ 1164 w 2658"/>
              <a:gd name="T31" fmla="*/ 2062 h 2657"/>
              <a:gd name="T32" fmla="*/ 1164 w 2658"/>
              <a:gd name="T33" fmla="*/ 2062 h 2657"/>
              <a:gd name="T34" fmla="*/ 1344 w 2658"/>
              <a:gd name="T35" fmla="*/ 2656 h 2657"/>
              <a:gd name="T36" fmla="*/ 1722 w 2658"/>
              <a:gd name="T37" fmla="*/ 1777 h 2657"/>
              <a:gd name="T38" fmla="*/ 1988 w 2658"/>
              <a:gd name="T39" fmla="*/ 1554 h 2657"/>
              <a:gd name="T40" fmla="*/ 2657 w 2658"/>
              <a:gd name="T41" fmla="*/ 0 h 2657"/>
              <a:gd name="T42" fmla="*/ 1530 w 2658"/>
              <a:gd name="T43" fmla="*/ 1121 h 2657"/>
              <a:gd name="T44" fmla="*/ 1530 w 2658"/>
              <a:gd name="T45" fmla="*/ 1121 h 2657"/>
              <a:gd name="T46" fmla="*/ 1530 w 2658"/>
              <a:gd name="T47" fmla="*/ 650 h 2657"/>
              <a:gd name="T48" fmla="*/ 2000 w 2658"/>
              <a:gd name="T49" fmla="*/ 650 h 2657"/>
              <a:gd name="T50" fmla="*/ 2000 w 2658"/>
              <a:gd name="T51" fmla="*/ 1121 h 2657"/>
              <a:gd name="T52" fmla="*/ 1530 w 2658"/>
              <a:gd name="T53" fmla="*/ 1121 h 2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658" h="2657">
                <a:moveTo>
                  <a:pt x="2657" y="0"/>
                </a:moveTo>
                <a:lnTo>
                  <a:pt x="2657" y="0"/>
                </a:lnTo>
                <a:cubicBezTo>
                  <a:pt x="2657" y="0"/>
                  <a:pt x="1715" y="49"/>
                  <a:pt x="1103" y="662"/>
                </a:cubicBezTo>
                <a:cubicBezTo>
                  <a:pt x="1016" y="749"/>
                  <a:pt x="942" y="842"/>
                  <a:pt x="873" y="935"/>
                </a:cubicBezTo>
                <a:cubicBezTo>
                  <a:pt x="700" y="922"/>
                  <a:pt x="242" y="929"/>
                  <a:pt x="0" y="1313"/>
                </a:cubicBezTo>
                <a:cubicBezTo>
                  <a:pt x="0" y="1313"/>
                  <a:pt x="310" y="1282"/>
                  <a:pt x="595" y="1492"/>
                </a:cubicBezTo>
                <a:lnTo>
                  <a:pt x="595" y="1492"/>
                </a:lnTo>
                <a:lnTo>
                  <a:pt x="595" y="1492"/>
                </a:lnTo>
                <a:cubicBezTo>
                  <a:pt x="576" y="1511"/>
                  <a:pt x="564" y="1529"/>
                  <a:pt x="545" y="1542"/>
                </a:cubicBezTo>
                <a:cubicBezTo>
                  <a:pt x="520" y="1566"/>
                  <a:pt x="520" y="1566"/>
                  <a:pt x="520" y="1566"/>
                </a:cubicBezTo>
                <a:cubicBezTo>
                  <a:pt x="465" y="1622"/>
                  <a:pt x="465" y="1709"/>
                  <a:pt x="520" y="1764"/>
                </a:cubicBezTo>
                <a:cubicBezTo>
                  <a:pt x="892" y="2136"/>
                  <a:pt x="892" y="2136"/>
                  <a:pt x="892" y="2136"/>
                </a:cubicBezTo>
                <a:cubicBezTo>
                  <a:pt x="948" y="2185"/>
                  <a:pt x="1034" y="2185"/>
                  <a:pt x="1090" y="2136"/>
                </a:cubicBezTo>
                <a:cubicBezTo>
                  <a:pt x="1115" y="2105"/>
                  <a:pt x="1115" y="2105"/>
                  <a:pt x="1115" y="2105"/>
                </a:cubicBezTo>
                <a:cubicBezTo>
                  <a:pt x="1134" y="2086"/>
                  <a:pt x="1146" y="2074"/>
                  <a:pt x="1164" y="2062"/>
                </a:cubicBezTo>
                <a:lnTo>
                  <a:pt x="1164" y="2062"/>
                </a:lnTo>
                <a:lnTo>
                  <a:pt x="1164" y="2062"/>
                </a:lnTo>
                <a:cubicBezTo>
                  <a:pt x="1369" y="2347"/>
                  <a:pt x="1344" y="2656"/>
                  <a:pt x="1344" y="2656"/>
                </a:cubicBezTo>
                <a:cubicBezTo>
                  <a:pt x="1728" y="2415"/>
                  <a:pt x="1734" y="1950"/>
                  <a:pt x="1722" y="1777"/>
                </a:cubicBezTo>
                <a:cubicBezTo>
                  <a:pt x="1815" y="1715"/>
                  <a:pt x="1907" y="1641"/>
                  <a:pt x="1988" y="1554"/>
                </a:cubicBezTo>
                <a:cubicBezTo>
                  <a:pt x="2607" y="941"/>
                  <a:pt x="2657" y="0"/>
                  <a:pt x="2657" y="0"/>
                </a:cubicBezTo>
                <a:close/>
                <a:moveTo>
                  <a:pt x="1530" y="1121"/>
                </a:moveTo>
                <a:lnTo>
                  <a:pt x="1530" y="1121"/>
                </a:lnTo>
                <a:cubicBezTo>
                  <a:pt x="1400" y="991"/>
                  <a:pt x="1400" y="780"/>
                  <a:pt x="1530" y="650"/>
                </a:cubicBezTo>
                <a:cubicBezTo>
                  <a:pt x="1660" y="520"/>
                  <a:pt x="1870" y="520"/>
                  <a:pt x="2000" y="650"/>
                </a:cubicBezTo>
                <a:cubicBezTo>
                  <a:pt x="2130" y="780"/>
                  <a:pt x="2130" y="991"/>
                  <a:pt x="2000" y="1121"/>
                </a:cubicBezTo>
                <a:cubicBezTo>
                  <a:pt x="1870" y="1251"/>
                  <a:pt x="1660" y="1251"/>
                  <a:pt x="1530" y="112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Freeform 8"/>
          <p:cNvSpPr>
            <a:spLocks noChangeAspect="1" noChangeArrowheads="1"/>
          </p:cNvSpPr>
          <p:nvPr/>
        </p:nvSpPr>
        <p:spPr bwMode="auto">
          <a:xfrm>
            <a:off x="5783982" y="2560731"/>
            <a:ext cx="280546" cy="265174"/>
          </a:xfrm>
          <a:custGeom>
            <a:avLst/>
            <a:gdLst>
              <a:gd name="T0" fmla="*/ 2539 w 2781"/>
              <a:gd name="T1" fmla="*/ 316 h 2639"/>
              <a:gd name="T2" fmla="*/ 2539 w 2781"/>
              <a:gd name="T3" fmla="*/ 316 h 2639"/>
              <a:gd name="T4" fmla="*/ 1499 w 2781"/>
              <a:gd name="T5" fmla="*/ 211 h 2639"/>
              <a:gd name="T6" fmla="*/ 1387 w 2781"/>
              <a:gd name="T7" fmla="*/ 316 h 2639"/>
              <a:gd name="T8" fmla="*/ 1282 w 2781"/>
              <a:gd name="T9" fmla="*/ 211 h 2639"/>
              <a:gd name="T10" fmla="*/ 242 w 2781"/>
              <a:gd name="T11" fmla="*/ 316 h 2639"/>
              <a:gd name="T12" fmla="*/ 0 w 2781"/>
              <a:gd name="T13" fmla="*/ 892 h 2639"/>
              <a:gd name="T14" fmla="*/ 235 w 2781"/>
              <a:gd name="T15" fmla="*/ 1474 h 2639"/>
              <a:gd name="T16" fmla="*/ 242 w 2781"/>
              <a:gd name="T17" fmla="*/ 1486 h 2639"/>
              <a:gd name="T18" fmla="*/ 242 w 2781"/>
              <a:gd name="T19" fmla="*/ 1492 h 2639"/>
              <a:gd name="T20" fmla="*/ 1387 w 2781"/>
              <a:gd name="T21" fmla="*/ 2638 h 2639"/>
              <a:gd name="T22" fmla="*/ 2539 w 2781"/>
              <a:gd name="T23" fmla="*/ 1492 h 2639"/>
              <a:gd name="T24" fmla="*/ 2539 w 2781"/>
              <a:gd name="T25" fmla="*/ 1486 h 2639"/>
              <a:gd name="T26" fmla="*/ 2545 w 2781"/>
              <a:gd name="T27" fmla="*/ 1474 h 2639"/>
              <a:gd name="T28" fmla="*/ 2774 w 2781"/>
              <a:gd name="T29" fmla="*/ 892 h 2639"/>
              <a:gd name="T30" fmla="*/ 2539 w 2781"/>
              <a:gd name="T31" fmla="*/ 316 h 2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781" h="2639">
                <a:moveTo>
                  <a:pt x="2539" y="316"/>
                </a:moveTo>
                <a:lnTo>
                  <a:pt x="2539" y="316"/>
                </a:lnTo>
                <a:cubicBezTo>
                  <a:pt x="2254" y="31"/>
                  <a:pt x="1820" y="0"/>
                  <a:pt x="1499" y="211"/>
                </a:cubicBezTo>
                <a:cubicBezTo>
                  <a:pt x="1480" y="229"/>
                  <a:pt x="1430" y="273"/>
                  <a:pt x="1387" y="316"/>
                </a:cubicBezTo>
                <a:cubicBezTo>
                  <a:pt x="1350" y="273"/>
                  <a:pt x="1300" y="229"/>
                  <a:pt x="1282" y="211"/>
                </a:cubicBezTo>
                <a:cubicBezTo>
                  <a:pt x="960" y="0"/>
                  <a:pt x="526" y="31"/>
                  <a:pt x="242" y="316"/>
                </a:cubicBezTo>
                <a:cubicBezTo>
                  <a:pt x="81" y="477"/>
                  <a:pt x="0" y="687"/>
                  <a:pt x="0" y="892"/>
                </a:cubicBezTo>
                <a:cubicBezTo>
                  <a:pt x="0" y="1108"/>
                  <a:pt x="74" y="1313"/>
                  <a:pt x="235" y="1474"/>
                </a:cubicBezTo>
                <a:cubicBezTo>
                  <a:pt x="242" y="1486"/>
                  <a:pt x="242" y="1486"/>
                  <a:pt x="242" y="1486"/>
                </a:cubicBezTo>
                <a:cubicBezTo>
                  <a:pt x="242" y="1492"/>
                  <a:pt x="242" y="1492"/>
                  <a:pt x="242" y="1492"/>
                </a:cubicBezTo>
                <a:cubicBezTo>
                  <a:pt x="1387" y="2638"/>
                  <a:pt x="1387" y="2638"/>
                  <a:pt x="1387" y="2638"/>
                </a:cubicBezTo>
                <a:cubicBezTo>
                  <a:pt x="1387" y="2638"/>
                  <a:pt x="1387" y="2638"/>
                  <a:pt x="2539" y="1492"/>
                </a:cubicBezTo>
                <a:cubicBezTo>
                  <a:pt x="2539" y="1492"/>
                  <a:pt x="2539" y="1492"/>
                  <a:pt x="2539" y="1486"/>
                </a:cubicBezTo>
                <a:cubicBezTo>
                  <a:pt x="2539" y="1486"/>
                  <a:pt x="2539" y="1486"/>
                  <a:pt x="2545" y="1474"/>
                </a:cubicBezTo>
                <a:cubicBezTo>
                  <a:pt x="2706" y="1313"/>
                  <a:pt x="2780" y="1108"/>
                  <a:pt x="2774" y="892"/>
                </a:cubicBezTo>
                <a:cubicBezTo>
                  <a:pt x="2774" y="687"/>
                  <a:pt x="2700" y="477"/>
                  <a:pt x="2539" y="316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lIns="91431" tIns="45715" rIns="91431" bIns="45715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6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888769" y="795254"/>
            <a:ext cx="7328132" cy="3285642"/>
          </a:xfrm>
          <a:prstGeom prst="rect">
            <a:avLst/>
          </a:prstGeom>
        </p:spPr>
        <p:txBody>
          <a:bodyPr/>
          <a:lstStyle>
            <a:lvl1pPr marL="342859" indent="-342859" algn="l" defTabSz="457146" rtl="0" eaLnBrk="1" latinLnBrk="0" hangingPunct="1">
              <a:spcBef>
                <a:spcPts val="1176"/>
              </a:spcBef>
              <a:buFont typeface="Arial"/>
              <a:buChar char="•"/>
              <a:defRPr sz="2400" b="0" i="0" kern="1200">
                <a:solidFill>
                  <a:srgbClr val="FFFFFF"/>
                </a:solidFill>
                <a:latin typeface="Lato Light"/>
                <a:ea typeface="+mn-ea"/>
                <a:cs typeface="Lato Light"/>
              </a:defRPr>
            </a:lvl1pPr>
            <a:lvl2pPr marL="742861" indent="-285716" algn="l" defTabSz="457146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rgbClr val="FFFFFF"/>
                </a:solidFill>
                <a:latin typeface="Lato Light"/>
                <a:ea typeface="+mn-ea"/>
                <a:cs typeface="Lato Light"/>
              </a:defRPr>
            </a:lvl2pPr>
            <a:lvl3pPr marL="1142864" indent="-228573" algn="l" defTabSz="457146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FFFFFF"/>
                </a:solidFill>
                <a:latin typeface="Lato Light"/>
                <a:ea typeface="+mn-ea"/>
                <a:cs typeface="Lato Light"/>
              </a:defRPr>
            </a:lvl3pPr>
            <a:lvl4pPr marL="1600009" indent="-228573" algn="l" defTabSz="457146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FFFFFF"/>
                </a:solidFill>
                <a:latin typeface="Lato Light"/>
                <a:ea typeface="+mn-ea"/>
                <a:cs typeface="Lato Light"/>
              </a:defRPr>
            </a:lvl4pPr>
            <a:lvl5pPr marL="2057155" indent="-228573" algn="l" defTabSz="457146" rtl="0" eaLnBrk="1" latinLnBrk="0" hangingPunct="1">
              <a:spcBef>
                <a:spcPct val="20000"/>
              </a:spcBef>
              <a:buFont typeface="Arial"/>
              <a:buChar char="»"/>
              <a:defRPr sz="1400" b="0" i="0" kern="1200">
                <a:solidFill>
                  <a:srgbClr val="FFFFFF"/>
                </a:solidFill>
                <a:latin typeface="Lato Light"/>
                <a:ea typeface="+mn-ea"/>
                <a:cs typeface="Lato Light"/>
              </a:defRPr>
            </a:lvl5pPr>
            <a:lvl6pPr marL="2514300" indent="-228573" algn="l" defTabSz="45714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46" indent="-228573" algn="l" defTabSz="45714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92" indent="-228573" algn="l" defTabSz="45714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37" indent="-228573" algn="l" defTabSz="45714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 smtClean="0"/>
              <a:t>Thank you!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800" dirty="0" smtClean="0"/>
              <a:t>Any questions?</a:t>
            </a:r>
            <a:endParaRPr lang="en-US" sz="4800" dirty="0"/>
          </a:p>
        </p:txBody>
      </p:sp>
      <p:pic>
        <p:nvPicPr>
          <p:cNvPr id="6" name="Picture 5" descr="tumblr_mwwh9w2vJf1s6294bo1_40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997" y="1447800"/>
            <a:ext cx="5080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4296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ightleft.jpg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r="5690"/>
          <a:stretch>
            <a:fillRect/>
          </a:stretch>
        </p:blipFill>
        <p:spPr>
          <a:xfrm>
            <a:off x="4699447" y="283417"/>
            <a:ext cx="4182172" cy="471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My Internship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9316" y="873760"/>
            <a:ext cx="4051172" cy="3881120"/>
          </a:xfrm>
        </p:spPr>
        <p:txBody>
          <a:bodyPr>
            <a:noAutofit/>
          </a:bodyPr>
          <a:lstStyle/>
          <a:p>
            <a:r>
              <a:rPr lang="en-US" sz="2200" dirty="0" smtClean="0"/>
              <a:t>Responsible for a new </a:t>
            </a:r>
            <a:br>
              <a:rPr lang="en-US" sz="2200" dirty="0" smtClean="0"/>
            </a:br>
            <a:r>
              <a:rPr lang="en-US" sz="2200" dirty="0" smtClean="0"/>
              <a:t>feature for Lithium-powered</a:t>
            </a:r>
            <a:r>
              <a:rPr lang="en-US" sz="2200" dirty="0"/>
              <a:t> </a:t>
            </a:r>
            <a:r>
              <a:rPr lang="en-US" sz="2200" dirty="0" smtClean="0"/>
              <a:t>communities</a:t>
            </a:r>
          </a:p>
          <a:p>
            <a:pPr marL="0" indent="0">
              <a:buNone/>
            </a:pPr>
            <a:endParaRPr lang="en-US" sz="400" dirty="0"/>
          </a:p>
          <a:p>
            <a:r>
              <a:rPr lang="en-US" sz="2200" dirty="0" smtClean="0"/>
              <a:t>Wore multiple hats</a:t>
            </a:r>
          </a:p>
          <a:p>
            <a:pPr lvl="1"/>
            <a:r>
              <a:rPr lang="en-US" dirty="0" smtClean="0"/>
              <a:t>Product </a:t>
            </a:r>
            <a:r>
              <a:rPr lang="en-US" dirty="0"/>
              <a:t>m</a:t>
            </a:r>
            <a:r>
              <a:rPr lang="en-US" dirty="0" smtClean="0"/>
              <a:t>anagement</a:t>
            </a:r>
          </a:p>
          <a:p>
            <a:pPr lvl="1"/>
            <a:r>
              <a:rPr lang="en-US" dirty="0" smtClean="0"/>
              <a:t>UI/UX design</a:t>
            </a:r>
          </a:p>
          <a:p>
            <a:pPr lvl="1"/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Preparing the feature for development and launch</a:t>
            </a:r>
          </a:p>
        </p:txBody>
      </p:sp>
    </p:spTree>
    <p:extLst>
      <p:ext uri="{BB962C8B-B14F-4D97-AF65-F5344CB8AC3E}">
        <p14:creationId xmlns:p14="http://schemas.microsoft.com/office/powerpoint/2010/main" val="334197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User Profile Cards</a:t>
            </a:r>
            <a:endParaRPr lang="en-US" sz="3600" dirty="0"/>
          </a:p>
        </p:txBody>
      </p:sp>
      <p:pic>
        <p:nvPicPr>
          <p:cNvPr id="4" name="Picture 3" descr="gears-animate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1556">
            <a:off x="977900" y="1648460"/>
            <a:ext cx="1308100" cy="1308100"/>
          </a:xfrm>
          <a:prstGeom prst="rect">
            <a:avLst/>
          </a:prstGeom>
        </p:spPr>
      </p:pic>
      <p:pic>
        <p:nvPicPr>
          <p:cNvPr id="8" name="Picture 7" descr="Button_Webkurs_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70" y="2428240"/>
            <a:ext cx="960199" cy="104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5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ple_macbook_pro_svg_by_averywebdesign-d4jz8qq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3" y="741680"/>
            <a:ext cx="7944795" cy="425065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Starting Point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594" y="1013307"/>
            <a:ext cx="5463885" cy="34313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0592" y="2699517"/>
            <a:ext cx="1856276" cy="11843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735" y="2297994"/>
            <a:ext cx="1857496" cy="112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5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Process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419360" y="933652"/>
            <a:ext cx="3191012" cy="3723075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dirty="0" smtClean="0"/>
              <a:t>	Research</a:t>
            </a:r>
          </a:p>
          <a:p>
            <a:pPr marL="0" indent="0">
              <a:buSzPct val="100000"/>
              <a:buNone/>
            </a:pPr>
            <a:endParaRPr lang="en-US" sz="1600" dirty="0" smtClean="0"/>
          </a:p>
          <a:p>
            <a:pPr marL="0" indent="0">
              <a:buSzPct val="100000"/>
              <a:buNone/>
            </a:pPr>
            <a:r>
              <a:rPr lang="en-US" dirty="0" smtClean="0"/>
              <a:t>	Propose a Solution</a:t>
            </a:r>
          </a:p>
          <a:p>
            <a:pPr marL="0" indent="0">
              <a:buSzPct val="100000"/>
              <a:buNone/>
            </a:pPr>
            <a:endParaRPr lang="en-US" sz="1600" dirty="0" smtClean="0"/>
          </a:p>
          <a:p>
            <a:pPr marL="0" indent="0">
              <a:buSzPct val="100000"/>
              <a:buNone/>
            </a:pPr>
            <a:r>
              <a:rPr lang="en-US" dirty="0" smtClean="0"/>
              <a:t>	Design Phase A</a:t>
            </a:r>
          </a:p>
          <a:p>
            <a:pPr marL="0" indent="0">
              <a:buSzPct val="100000"/>
              <a:buNone/>
            </a:pPr>
            <a:endParaRPr lang="en-US" sz="1800" dirty="0" smtClean="0"/>
          </a:p>
          <a:p>
            <a:pPr marL="0" indent="0">
              <a:buSzPct val="100000"/>
              <a:buNone/>
            </a:pPr>
            <a:r>
              <a:rPr lang="en-US" dirty="0"/>
              <a:t>		Usability </a:t>
            </a:r>
            <a:r>
              <a:rPr lang="en-US" dirty="0" smtClean="0"/>
              <a:t>Testing</a:t>
            </a:r>
          </a:p>
        </p:txBody>
      </p:sp>
      <p:grpSp>
        <p:nvGrpSpPr>
          <p:cNvPr id="9" name="Group 92"/>
          <p:cNvGrpSpPr>
            <a:grpSpLocks/>
          </p:cNvGrpSpPr>
          <p:nvPr/>
        </p:nvGrpSpPr>
        <p:grpSpPr bwMode="auto">
          <a:xfrm>
            <a:off x="416027" y="959790"/>
            <a:ext cx="374037" cy="413746"/>
            <a:chOff x="6742113" y="123825"/>
            <a:chExt cx="1003300" cy="1108075"/>
          </a:xfrm>
          <a:solidFill>
            <a:srgbClr val="FFFFFF"/>
          </a:solidFill>
        </p:grpSpPr>
        <p:sp>
          <p:nvSpPr>
            <p:cNvPr id="11" name="Freeform 9"/>
            <p:cNvSpPr>
              <a:spLocks noChangeArrowheads="1"/>
            </p:cNvSpPr>
            <p:nvPr/>
          </p:nvSpPr>
          <p:spPr bwMode="auto">
            <a:xfrm>
              <a:off x="6962014" y="274770"/>
              <a:ext cx="783399" cy="957130"/>
            </a:xfrm>
            <a:custGeom>
              <a:avLst/>
              <a:gdLst>
                <a:gd name="T0" fmla="*/ 1894 w 2175"/>
                <a:gd name="T1" fmla="*/ 0 h 2659"/>
                <a:gd name="T2" fmla="*/ 1894 w 2175"/>
                <a:gd name="T3" fmla="*/ 2238 h 2659"/>
                <a:gd name="T4" fmla="*/ 1894 w 2175"/>
                <a:gd name="T5" fmla="*/ 2372 h 2659"/>
                <a:gd name="T6" fmla="*/ 1894 w 2175"/>
                <a:gd name="T7" fmla="*/ 2385 h 2659"/>
                <a:gd name="T8" fmla="*/ 0 w 2175"/>
                <a:gd name="T9" fmla="*/ 2385 h 2659"/>
                <a:gd name="T10" fmla="*/ 0 w 2175"/>
                <a:gd name="T11" fmla="*/ 2658 h 2659"/>
                <a:gd name="T12" fmla="*/ 2174 w 2175"/>
                <a:gd name="T13" fmla="*/ 2658 h 2659"/>
                <a:gd name="T14" fmla="*/ 2174 w 2175"/>
                <a:gd name="T15" fmla="*/ 0 h 2659"/>
                <a:gd name="T16" fmla="*/ 1894 w 2175"/>
                <a:gd name="T17" fmla="*/ 0 h 2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5" h="2659">
                  <a:moveTo>
                    <a:pt x="1894" y="0"/>
                  </a:moveTo>
                  <a:lnTo>
                    <a:pt x="1894" y="2238"/>
                  </a:lnTo>
                  <a:lnTo>
                    <a:pt x="1894" y="2372"/>
                  </a:lnTo>
                  <a:lnTo>
                    <a:pt x="1894" y="2385"/>
                  </a:lnTo>
                  <a:lnTo>
                    <a:pt x="0" y="2385"/>
                  </a:lnTo>
                  <a:lnTo>
                    <a:pt x="0" y="2658"/>
                  </a:lnTo>
                  <a:lnTo>
                    <a:pt x="2174" y="2658"/>
                  </a:lnTo>
                  <a:lnTo>
                    <a:pt x="2174" y="0"/>
                  </a:lnTo>
                  <a:lnTo>
                    <a:pt x="1894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Freeform 10"/>
            <p:cNvSpPr>
              <a:spLocks noChangeArrowheads="1"/>
            </p:cNvSpPr>
            <p:nvPr/>
          </p:nvSpPr>
          <p:spPr bwMode="auto">
            <a:xfrm>
              <a:off x="6810832" y="123825"/>
              <a:ext cx="783399" cy="957130"/>
            </a:xfrm>
            <a:custGeom>
              <a:avLst/>
              <a:gdLst>
                <a:gd name="T0" fmla="*/ 0 w 2175"/>
                <a:gd name="T1" fmla="*/ 0 h 2658"/>
                <a:gd name="T2" fmla="*/ 0 w 2175"/>
                <a:gd name="T3" fmla="*/ 2657 h 2658"/>
                <a:gd name="T4" fmla="*/ 2174 w 2175"/>
                <a:gd name="T5" fmla="*/ 2657 h 2658"/>
                <a:gd name="T6" fmla="*/ 2174 w 2175"/>
                <a:gd name="T7" fmla="*/ 0 h 2658"/>
                <a:gd name="T8" fmla="*/ 0 w 2175"/>
                <a:gd name="T9" fmla="*/ 0 h 2658"/>
                <a:gd name="T10" fmla="*/ 1087 w 2175"/>
                <a:gd name="T11" fmla="*/ 1850 h 2658"/>
                <a:gd name="T12" fmla="*/ 261 w 2175"/>
                <a:gd name="T13" fmla="*/ 1850 h 2658"/>
                <a:gd name="T14" fmla="*/ 261 w 2175"/>
                <a:gd name="T15" fmla="*/ 1653 h 2658"/>
                <a:gd name="T16" fmla="*/ 1087 w 2175"/>
                <a:gd name="T17" fmla="*/ 1653 h 2658"/>
                <a:gd name="T18" fmla="*/ 1087 w 2175"/>
                <a:gd name="T19" fmla="*/ 1850 h 2658"/>
                <a:gd name="T20" fmla="*/ 1907 w 2175"/>
                <a:gd name="T21" fmla="*/ 1475 h 2658"/>
                <a:gd name="T22" fmla="*/ 261 w 2175"/>
                <a:gd name="T23" fmla="*/ 1475 h 2658"/>
                <a:gd name="T24" fmla="*/ 261 w 2175"/>
                <a:gd name="T25" fmla="*/ 1278 h 2658"/>
                <a:gd name="T26" fmla="*/ 1907 w 2175"/>
                <a:gd name="T27" fmla="*/ 1278 h 2658"/>
                <a:gd name="T28" fmla="*/ 1907 w 2175"/>
                <a:gd name="T29" fmla="*/ 1475 h 2658"/>
                <a:gd name="T30" fmla="*/ 1907 w 2175"/>
                <a:gd name="T31" fmla="*/ 1100 h 2658"/>
                <a:gd name="T32" fmla="*/ 261 w 2175"/>
                <a:gd name="T33" fmla="*/ 1100 h 2658"/>
                <a:gd name="T34" fmla="*/ 261 w 2175"/>
                <a:gd name="T35" fmla="*/ 903 h 2658"/>
                <a:gd name="T36" fmla="*/ 1907 w 2175"/>
                <a:gd name="T37" fmla="*/ 903 h 2658"/>
                <a:gd name="T38" fmla="*/ 1907 w 2175"/>
                <a:gd name="T39" fmla="*/ 1100 h 2658"/>
                <a:gd name="T40" fmla="*/ 1907 w 2175"/>
                <a:gd name="T41" fmla="*/ 718 h 2658"/>
                <a:gd name="T42" fmla="*/ 261 w 2175"/>
                <a:gd name="T43" fmla="*/ 718 h 2658"/>
                <a:gd name="T44" fmla="*/ 261 w 2175"/>
                <a:gd name="T45" fmla="*/ 337 h 2658"/>
                <a:gd name="T46" fmla="*/ 1907 w 2175"/>
                <a:gd name="T47" fmla="*/ 337 h 2658"/>
                <a:gd name="T48" fmla="*/ 1907 w 2175"/>
                <a:gd name="T49" fmla="*/ 718 h 2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75" h="2658">
                  <a:moveTo>
                    <a:pt x="0" y="0"/>
                  </a:moveTo>
                  <a:lnTo>
                    <a:pt x="0" y="2657"/>
                  </a:lnTo>
                  <a:lnTo>
                    <a:pt x="2174" y="2657"/>
                  </a:lnTo>
                  <a:lnTo>
                    <a:pt x="2174" y="0"/>
                  </a:lnTo>
                  <a:lnTo>
                    <a:pt x="0" y="0"/>
                  </a:lnTo>
                  <a:close/>
                  <a:moveTo>
                    <a:pt x="1087" y="1850"/>
                  </a:moveTo>
                  <a:lnTo>
                    <a:pt x="261" y="1850"/>
                  </a:lnTo>
                  <a:lnTo>
                    <a:pt x="261" y="1653"/>
                  </a:lnTo>
                  <a:lnTo>
                    <a:pt x="1087" y="1653"/>
                  </a:lnTo>
                  <a:lnTo>
                    <a:pt x="1087" y="1850"/>
                  </a:lnTo>
                  <a:close/>
                  <a:moveTo>
                    <a:pt x="1907" y="1475"/>
                  </a:moveTo>
                  <a:lnTo>
                    <a:pt x="261" y="1475"/>
                  </a:lnTo>
                  <a:lnTo>
                    <a:pt x="261" y="1278"/>
                  </a:lnTo>
                  <a:lnTo>
                    <a:pt x="1907" y="1278"/>
                  </a:lnTo>
                  <a:lnTo>
                    <a:pt x="1907" y="1475"/>
                  </a:lnTo>
                  <a:close/>
                  <a:moveTo>
                    <a:pt x="1907" y="1100"/>
                  </a:moveTo>
                  <a:lnTo>
                    <a:pt x="261" y="1100"/>
                  </a:lnTo>
                  <a:lnTo>
                    <a:pt x="261" y="903"/>
                  </a:lnTo>
                  <a:lnTo>
                    <a:pt x="1907" y="903"/>
                  </a:lnTo>
                  <a:lnTo>
                    <a:pt x="1907" y="1100"/>
                  </a:lnTo>
                  <a:close/>
                  <a:moveTo>
                    <a:pt x="1907" y="718"/>
                  </a:moveTo>
                  <a:lnTo>
                    <a:pt x="261" y="718"/>
                  </a:lnTo>
                  <a:lnTo>
                    <a:pt x="261" y="337"/>
                  </a:lnTo>
                  <a:lnTo>
                    <a:pt x="1907" y="337"/>
                  </a:lnTo>
                  <a:lnTo>
                    <a:pt x="1907" y="7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Freeform 11"/>
            <p:cNvSpPr>
              <a:spLocks noChangeArrowheads="1"/>
            </p:cNvSpPr>
            <p:nvPr/>
          </p:nvSpPr>
          <p:spPr bwMode="auto">
            <a:xfrm>
              <a:off x="7635462" y="123825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 w="11520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Freeform 12"/>
            <p:cNvSpPr>
              <a:spLocks noChangeArrowheads="1"/>
            </p:cNvSpPr>
            <p:nvPr/>
          </p:nvSpPr>
          <p:spPr bwMode="auto">
            <a:xfrm>
              <a:off x="6742113" y="1115260"/>
              <a:ext cx="0" cy="343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 w="11520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15" name="Group 113"/>
          <p:cNvGrpSpPr>
            <a:grpSpLocks/>
          </p:cNvGrpSpPr>
          <p:nvPr/>
        </p:nvGrpSpPr>
        <p:grpSpPr bwMode="auto">
          <a:xfrm>
            <a:off x="414967" y="1800689"/>
            <a:ext cx="381723" cy="456019"/>
            <a:chOff x="2257417" y="6216666"/>
            <a:chExt cx="1023935" cy="1220791"/>
          </a:xfrm>
          <a:solidFill>
            <a:srgbClr val="FFFFFF"/>
          </a:solidFill>
        </p:grpSpPr>
        <p:sp>
          <p:nvSpPr>
            <p:cNvPr id="16" name="Freeform 4"/>
            <p:cNvSpPr>
              <a:spLocks noChangeArrowheads="1"/>
            </p:cNvSpPr>
            <p:nvPr/>
          </p:nvSpPr>
          <p:spPr bwMode="auto">
            <a:xfrm>
              <a:off x="2257417" y="6216666"/>
              <a:ext cx="1023935" cy="1220791"/>
            </a:xfrm>
            <a:custGeom>
              <a:avLst/>
              <a:gdLst>
                <a:gd name="T0" fmla="*/ 2813 w 2846"/>
                <a:gd name="T1" fmla="*/ 1581 h 3389"/>
                <a:gd name="T2" fmla="*/ 2638 w 2846"/>
                <a:gd name="T3" fmla="*/ 781 h 3389"/>
                <a:gd name="T4" fmla="*/ 369 w 2846"/>
                <a:gd name="T5" fmla="*/ 506 h 3389"/>
                <a:gd name="T6" fmla="*/ 288 w 2846"/>
                <a:gd name="T7" fmla="*/ 1569 h 3389"/>
                <a:gd name="T8" fmla="*/ 0 w 2846"/>
                <a:gd name="T9" fmla="*/ 2113 h 3389"/>
                <a:gd name="T10" fmla="*/ 250 w 2846"/>
                <a:gd name="T11" fmla="*/ 2250 h 3389"/>
                <a:gd name="T12" fmla="*/ 594 w 2846"/>
                <a:gd name="T13" fmla="*/ 3038 h 3389"/>
                <a:gd name="T14" fmla="*/ 938 w 2846"/>
                <a:gd name="T15" fmla="*/ 3375 h 3389"/>
                <a:gd name="T16" fmla="*/ 2438 w 2846"/>
                <a:gd name="T17" fmla="*/ 3388 h 3389"/>
                <a:gd name="T18" fmla="*/ 2419 w 2846"/>
                <a:gd name="T19" fmla="*/ 2313 h 3389"/>
                <a:gd name="T20" fmla="*/ 1619 w 2846"/>
                <a:gd name="T21" fmla="*/ 1888 h 3389"/>
                <a:gd name="T22" fmla="*/ 1451 w 2846"/>
                <a:gd name="T23" fmla="*/ 1806 h 3389"/>
                <a:gd name="T24" fmla="*/ 1301 w 2846"/>
                <a:gd name="T25" fmla="*/ 2000 h 3389"/>
                <a:gd name="T26" fmla="*/ 1151 w 2846"/>
                <a:gd name="T27" fmla="*/ 2019 h 3389"/>
                <a:gd name="T28" fmla="*/ 988 w 2846"/>
                <a:gd name="T29" fmla="*/ 1806 h 3389"/>
                <a:gd name="T30" fmla="*/ 819 w 2846"/>
                <a:gd name="T31" fmla="*/ 1888 h 3389"/>
                <a:gd name="T32" fmla="*/ 801 w 2846"/>
                <a:gd name="T33" fmla="*/ 1625 h 3389"/>
                <a:gd name="T34" fmla="*/ 600 w 2846"/>
                <a:gd name="T35" fmla="*/ 1475 h 3389"/>
                <a:gd name="T36" fmla="*/ 582 w 2846"/>
                <a:gd name="T37" fmla="*/ 1325 h 3389"/>
                <a:gd name="T38" fmla="*/ 801 w 2846"/>
                <a:gd name="T39" fmla="*/ 1169 h 3389"/>
                <a:gd name="T40" fmla="*/ 713 w 2846"/>
                <a:gd name="T41" fmla="*/ 1006 h 3389"/>
                <a:gd name="T42" fmla="*/ 982 w 2846"/>
                <a:gd name="T43" fmla="*/ 981 h 3389"/>
                <a:gd name="T44" fmla="*/ 1138 w 2846"/>
                <a:gd name="T45" fmla="*/ 794 h 3389"/>
                <a:gd name="T46" fmla="*/ 1288 w 2846"/>
                <a:gd name="T47" fmla="*/ 769 h 3389"/>
                <a:gd name="T48" fmla="*/ 1451 w 2846"/>
                <a:gd name="T49" fmla="*/ 981 h 3389"/>
                <a:gd name="T50" fmla="*/ 1613 w 2846"/>
                <a:gd name="T51" fmla="*/ 900 h 3389"/>
                <a:gd name="T52" fmla="*/ 1638 w 2846"/>
                <a:gd name="T53" fmla="*/ 1169 h 3389"/>
                <a:gd name="T54" fmla="*/ 1832 w 2846"/>
                <a:gd name="T55" fmla="*/ 1313 h 3389"/>
                <a:gd name="T56" fmla="*/ 1857 w 2846"/>
                <a:gd name="T57" fmla="*/ 1463 h 3389"/>
                <a:gd name="T58" fmla="*/ 1638 w 2846"/>
                <a:gd name="T59" fmla="*/ 1625 h 3389"/>
                <a:gd name="T60" fmla="*/ 1719 w 2846"/>
                <a:gd name="T61" fmla="*/ 1788 h 3389"/>
                <a:gd name="T62" fmla="*/ 2263 w 2846"/>
                <a:gd name="T63" fmla="*/ 1894 h 3389"/>
                <a:gd name="T64" fmla="*/ 2088 w 2846"/>
                <a:gd name="T65" fmla="*/ 1981 h 3389"/>
                <a:gd name="T66" fmla="*/ 1876 w 2846"/>
                <a:gd name="T67" fmla="*/ 2025 h 3389"/>
                <a:gd name="T68" fmla="*/ 1801 w 2846"/>
                <a:gd name="T69" fmla="*/ 1738 h 3389"/>
                <a:gd name="T70" fmla="*/ 1757 w 2846"/>
                <a:gd name="T71" fmla="*/ 1531 h 3389"/>
                <a:gd name="T72" fmla="*/ 2051 w 2846"/>
                <a:gd name="T73" fmla="*/ 1456 h 3389"/>
                <a:gd name="T74" fmla="*/ 2257 w 2846"/>
                <a:gd name="T75" fmla="*/ 1413 h 3389"/>
                <a:gd name="T76" fmla="*/ 2332 w 2846"/>
                <a:gd name="T77" fmla="*/ 1700 h 3389"/>
                <a:gd name="T78" fmla="*/ 2382 w 2846"/>
                <a:gd name="T79" fmla="*/ 1906 h 3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46" h="3389">
                  <a:moveTo>
                    <a:pt x="2813" y="1581"/>
                  </a:moveTo>
                  <a:lnTo>
                    <a:pt x="2813" y="1581"/>
                  </a:lnTo>
                  <a:cubicBezTo>
                    <a:pt x="2845" y="1319"/>
                    <a:pt x="2795" y="1031"/>
                    <a:pt x="2638" y="794"/>
                  </a:cubicBezTo>
                  <a:cubicBezTo>
                    <a:pt x="2638" y="788"/>
                    <a:pt x="2638" y="788"/>
                    <a:pt x="2638" y="781"/>
                  </a:cubicBezTo>
                  <a:cubicBezTo>
                    <a:pt x="2657" y="450"/>
                    <a:pt x="2270" y="238"/>
                    <a:pt x="1976" y="175"/>
                  </a:cubicBezTo>
                  <a:cubicBezTo>
                    <a:pt x="1232" y="0"/>
                    <a:pt x="369" y="419"/>
                    <a:pt x="369" y="506"/>
                  </a:cubicBezTo>
                  <a:cubicBezTo>
                    <a:pt x="369" y="575"/>
                    <a:pt x="438" y="731"/>
                    <a:pt x="469" y="800"/>
                  </a:cubicBezTo>
                  <a:cubicBezTo>
                    <a:pt x="182" y="1194"/>
                    <a:pt x="300" y="1544"/>
                    <a:pt x="288" y="1569"/>
                  </a:cubicBezTo>
                  <a:cubicBezTo>
                    <a:pt x="288" y="1594"/>
                    <a:pt x="194" y="1713"/>
                    <a:pt x="150" y="1794"/>
                  </a:cubicBezTo>
                  <a:cubicBezTo>
                    <a:pt x="94" y="1869"/>
                    <a:pt x="0" y="2069"/>
                    <a:pt x="0" y="2113"/>
                  </a:cubicBezTo>
                  <a:cubicBezTo>
                    <a:pt x="0" y="2163"/>
                    <a:pt x="25" y="2175"/>
                    <a:pt x="82" y="2200"/>
                  </a:cubicBezTo>
                  <a:cubicBezTo>
                    <a:pt x="150" y="2231"/>
                    <a:pt x="250" y="2250"/>
                    <a:pt x="250" y="2250"/>
                  </a:cubicBezTo>
                  <a:cubicBezTo>
                    <a:pt x="250" y="2250"/>
                    <a:pt x="269" y="2744"/>
                    <a:pt x="269" y="2850"/>
                  </a:cubicBezTo>
                  <a:cubicBezTo>
                    <a:pt x="269" y="3032"/>
                    <a:pt x="382" y="3038"/>
                    <a:pt x="594" y="3038"/>
                  </a:cubicBezTo>
                  <a:cubicBezTo>
                    <a:pt x="794" y="3038"/>
                    <a:pt x="901" y="3007"/>
                    <a:pt x="901" y="3019"/>
                  </a:cubicBezTo>
                  <a:cubicBezTo>
                    <a:pt x="919" y="3113"/>
                    <a:pt x="926" y="3225"/>
                    <a:pt x="938" y="3375"/>
                  </a:cubicBezTo>
                  <a:cubicBezTo>
                    <a:pt x="938" y="3382"/>
                    <a:pt x="938" y="3382"/>
                    <a:pt x="944" y="3388"/>
                  </a:cubicBezTo>
                  <a:cubicBezTo>
                    <a:pt x="2438" y="3388"/>
                    <a:pt x="2438" y="3388"/>
                    <a:pt x="2438" y="3388"/>
                  </a:cubicBezTo>
                  <a:cubicBezTo>
                    <a:pt x="2376" y="3269"/>
                    <a:pt x="2288" y="3082"/>
                    <a:pt x="2288" y="2850"/>
                  </a:cubicBezTo>
                  <a:cubicBezTo>
                    <a:pt x="2288" y="2682"/>
                    <a:pt x="2307" y="2444"/>
                    <a:pt x="2419" y="2313"/>
                  </a:cubicBezTo>
                  <a:cubicBezTo>
                    <a:pt x="2570" y="2150"/>
                    <a:pt x="2763" y="1925"/>
                    <a:pt x="2813" y="1581"/>
                  </a:cubicBezTo>
                  <a:close/>
                  <a:moveTo>
                    <a:pt x="1619" y="1888"/>
                  </a:moveTo>
                  <a:lnTo>
                    <a:pt x="1619" y="1888"/>
                  </a:lnTo>
                  <a:cubicBezTo>
                    <a:pt x="1451" y="1806"/>
                    <a:pt x="1451" y="1806"/>
                    <a:pt x="1451" y="1806"/>
                  </a:cubicBezTo>
                  <a:cubicBezTo>
                    <a:pt x="1351" y="1850"/>
                    <a:pt x="1351" y="1850"/>
                    <a:pt x="1351" y="1850"/>
                  </a:cubicBezTo>
                  <a:cubicBezTo>
                    <a:pt x="1301" y="2000"/>
                    <a:pt x="1301" y="2000"/>
                    <a:pt x="1301" y="2000"/>
                  </a:cubicBezTo>
                  <a:cubicBezTo>
                    <a:pt x="1294" y="2019"/>
                    <a:pt x="1294" y="2019"/>
                    <a:pt x="1294" y="2019"/>
                  </a:cubicBezTo>
                  <a:cubicBezTo>
                    <a:pt x="1151" y="2019"/>
                    <a:pt x="1151" y="2019"/>
                    <a:pt x="1151" y="2019"/>
                  </a:cubicBezTo>
                  <a:cubicBezTo>
                    <a:pt x="1088" y="1850"/>
                    <a:pt x="1088" y="1850"/>
                    <a:pt x="1088" y="1850"/>
                  </a:cubicBezTo>
                  <a:cubicBezTo>
                    <a:pt x="988" y="1806"/>
                    <a:pt x="988" y="1806"/>
                    <a:pt x="988" y="1806"/>
                  </a:cubicBezTo>
                  <a:cubicBezTo>
                    <a:pt x="838" y="1881"/>
                    <a:pt x="838" y="1881"/>
                    <a:pt x="838" y="1881"/>
                  </a:cubicBezTo>
                  <a:cubicBezTo>
                    <a:pt x="819" y="1888"/>
                    <a:pt x="819" y="1888"/>
                    <a:pt x="819" y="1888"/>
                  </a:cubicBezTo>
                  <a:cubicBezTo>
                    <a:pt x="719" y="1788"/>
                    <a:pt x="719" y="1788"/>
                    <a:pt x="719" y="1788"/>
                  </a:cubicBezTo>
                  <a:cubicBezTo>
                    <a:pt x="801" y="1625"/>
                    <a:pt x="801" y="1625"/>
                    <a:pt x="801" y="1625"/>
                  </a:cubicBezTo>
                  <a:cubicBezTo>
                    <a:pt x="757" y="1525"/>
                    <a:pt x="757" y="1525"/>
                    <a:pt x="757" y="1525"/>
                  </a:cubicBezTo>
                  <a:cubicBezTo>
                    <a:pt x="600" y="1475"/>
                    <a:pt x="600" y="1475"/>
                    <a:pt x="600" y="1475"/>
                  </a:cubicBezTo>
                  <a:cubicBezTo>
                    <a:pt x="582" y="1469"/>
                    <a:pt x="582" y="1469"/>
                    <a:pt x="582" y="1469"/>
                  </a:cubicBezTo>
                  <a:cubicBezTo>
                    <a:pt x="582" y="1325"/>
                    <a:pt x="582" y="1325"/>
                    <a:pt x="582" y="1325"/>
                  </a:cubicBezTo>
                  <a:cubicBezTo>
                    <a:pt x="757" y="1269"/>
                    <a:pt x="757" y="1269"/>
                    <a:pt x="757" y="1269"/>
                  </a:cubicBezTo>
                  <a:cubicBezTo>
                    <a:pt x="801" y="1169"/>
                    <a:pt x="801" y="1169"/>
                    <a:pt x="801" y="1169"/>
                  </a:cubicBezTo>
                  <a:cubicBezTo>
                    <a:pt x="725" y="1025"/>
                    <a:pt x="725" y="1025"/>
                    <a:pt x="725" y="1025"/>
                  </a:cubicBezTo>
                  <a:cubicBezTo>
                    <a:pt x="713" y="1006"/>
                    <a:pt x="713" y="1006"/>
                    <a:pt x="713" y="1006"/>
                  </a:cubicBezTo>
                  <a:cubicBezTo>
                    <a:pt x="819" y="906"/>
                    <a:pt x="819" y="906"/>
                    <a:pt x="819" y="906"/>
                  </a:cubicBezTo>
                  <a:cubicBezTo>
                    <a:pt x="982" y="981"/>
                    <a:pt x="982" y="981"/>
                    <a:pt x="982" y="981"/>
                  </a:cubicBezTo>
                  <a:cubicBezTo>
                    <a:pt x="1082" y="944"/>
                    <a:pt x="1082" y="944"/>
                    <a:pt x="1082" y="944"/>
                  </a:cubicBezTo>
                  <a:cubicBezTo>
                    <a:pt x="1138" y="794"/>
                    <a:pt x="1138" y="794"/>
                    <a:pt x="1138" y="794"/>
                  </a:cubicBezTo>
                  <a:cubicBezTo>
                    <a:pt x="1144" y="769"/>
                    <a:pt x="1144" y="769"/>
                    <a:pt x="1144" y="769"/>
                  </a:cubicBezTo>
                  <a:cubicBezTo>
                    <a:pt x="1288" y="769"/>
                    <a:pt x="1288" y="769"/>
                    <a:pt x="1288" y="769"/>
                  </a:cubicBezTo>
                  <a:cubicBezTo>
                    <a:pt x="1351" y="944"/>
                    <a:pt x="1351" y="944"/>
                    <a:pt x="1351" y="944"/>
                  </a:cubicBezTo>
                  <a:cubicBezTo>
                    <a:pt x="1451" y="981"/>
                    <a:pt x="1451" y="981"/>
                    <a:pt x="1451" y="981"/>
                  </a:cubicBezTo>
                  <a:cubicBezTo>
                    <a:pt x="1594" y="913"/>
                    <a:pt x="1594" y="913"/>
                    <a:pt x="1594" y="913"/>
                  </a:cubicBezTo>
                  <a:cubicBezTo>
                    <a:pt x="1613" y="900"/>
                    <a:pt x="1613" y="900"/>
                    <a:pt x="1613" y="900"/>
                  </a:cubicBezTo>
                  <a:cubicBezTo>
                    <a:pt x="1719" y="1000"/>
                    <a:pt x="1719" y="1000"/>
                    <a:pt x="1719" y="1000"/>
                  </a:cubicBezTo>
                  <a:cubicBezTo>
                    <a:pt x="1638" y="1169"/>
                    <a:pt x="1638" y="1169"/>
                    <a:pt x="1638" y="1169"/>
                  </a:cubicBezTo>
                  <a:cubicBezTo>
                    <a:pt x="1682" y="1263"/>
                    <a:pt x="1682" y="1263"/>
                    <a:pt x="1682" y="1263"/>
                  </a:cubicBezTo>
                  <a:cubicBezTo>
                    <a:pt x="1832" y="1313"/>
                    <a:pt x="1832" y="1313"/>
                    <a:pt x="1832" y="1313"/>
                  </a:cubicBezTo>
                  <a:cubicBezTo>
                    <a:pt x="1857" y="1319"/>
                    <a:pt x="1857" y="1319"/>
                    <a:pt x="1857" y="1319"/>
                  </a:cubicBezTo>
                  <a:cubicBezTo>
                    <a:pt x="1857" y="1463"/>
                    <a:pt x="1857" y="1463"/>
                    <a:pt x="1857" y="1463"/>
                  </a:cubicBezTo>
                  <a:cubicBezTo>
                    <a:pt x="1682" y="1525"/>
                    <a:pt x="1682" y="1525"/>
                    <a:pt x="1682" y="1525"/>
                  </a:cubicBezTo>
                  <a:cubicBezTo>
                    <a:pt x="1638" y="1625"/>
                    <a:pt x="1638" y="1625"/>
                    <a:pt x="1638" y="1625"/>
                  </a:cubicBezTo>
                  <a:cubicBezTo>
                    <a:pt x="1713" y="1769"/>
                    <a:pt x="1713" y="1769"/>
                    <a:pt x="1713" y="1769"/>
                  </a:cubicBezTo>
                  <a:cubicBezTo>
                    <a:pt x="1719" y="1788"/>
                    <a:pt x="1719" y="1788"/>
                    <a:pt x="1719" y="1788"/>
                  </a:cubicBezTo>
                  <a:lnTo>
                    <a:pt x="1619" y="1888"/>
                  </a:lnTo>
                  <a:close/>
                  <a:moveTo>
                    <a:pt x="2263" y="1894"/>
                  </a:moveTo>
                  <a:lnTo>
                    <a:pt x="2263" y="1894"/>
                  </a:lnTo>
                  <a:cubicBezTo>
                    <a:pt x="2220" y="1944"/>
                    <a:pt x="2151" y="1975"/>
                    <a:pt x="2088" y="1981"/>
                  </a:cubicBezTo>
                  <a:cubicBezTo>
                    <a:pt x="2020" y="2075"/>
                    <a:pt x="2020" y="2075"/>
                    <a:pt x="2020" y="2075"/>
                  </a:cubicBezTo>
                  <a:cubicBezTo>
                    <a:pt x="1876" y="2025"/>
                    <a:pt x="1876" y="2025"/>
                    <a:pt x="1876" y="2025"/>
                  </a:cubicBezTo>
                  <a:cubicBezTo>
                    <a:pt x="1888" y="1906"/>
                    <a:pt x="1888" y="1906"/>
                    <a:pt x="1888" y="1906"/>
                  </a:cubicBezTo>
                  <a:cubicBezTo>
                    <a:pt x="1838" y="1863"/>
                    <a:pt x="1807" y="1800"/>
                    <a:pt x="1801" y="1738"/>
                  </a:cubicBezTo>
                  <a:cubicBezTo>
                    <a:pt x="1707" y="1669"/>
                    <a:pt x="1707" y="1669"/>
                    <a:pt x="1707" y="1669"/>
                  </a:cubicBezTo>
                  <a:cubicBezTo>
                    <a:pt x="1757" y="1531"/>
                    <a:pt x="1757" y="1531"/>
                    <a:pt x="1757" y="1531"/>
                  </a:cubicBezTo>
                  <a:cubicBezTo>
                    <a:pt x="1876" y="1544"/>
                    <a:pt x="1876" y="1544"/>
                    <a:pt x="1876" y="1544"/>
                  </a:cubicBezTo>
                  <a:cubicBezTo>
                    <a:pt x="1920" y="1494"/>
                    <a:pt x="1982" y="1463"/>
                    <a:pt x="2051" y="1456"/>
                  </a:cubicBezTo>
                  <a:cubicBezTo>
                    <a:pt x="2120" y="1363"/>
                    <a:pt x="2120" y="1363"/>
                    <a:pt x="2120" y="1363"/>
                  </a:cubicBezTo>
                  <a:cubicBezTo>
                    <a:pt x="2257" y="1413"/>
                    <a:pt x="2257" y="1413"/>
                    <a:pt x="2257" y="1413"/>
                  </a:cubicBezTo>
                  <a:cubicBezTo>
                    <a:pt x="2251" y="1525"/>
                    <a:pt x="2251" y="1525"/>
                    <a:pt x="2251" y="1525"/>
                  </a:cubicBezTo>
                  <a:cubicBezTo>
                    <a:pt x="2301" y="1575"/>
                    <a:pt x="2326" y="1638"/>
                    <a:pt x="2332" y="1700"/>
                  </a:cubicBezTo>
                  <a:cubicBezTo>
                    <a:pt x="2432" y="1769"/>
                    <a:pt x="2432" y="1769"/>
                    <a:pt x="2432" y="1769"/>
                  </a:cubicBezTo>
                  <a:cubicBezTo>
                    <a:pt x="2382" y="1906"/>
                    <a:pt x="2382" y="1906"/>
                    <a:pt x="2382" y="1906"/>
                  </a:cubicBezTo>
                  <a:lnTo>
                    <a:pt x="2263" y="189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Freeform 5"/>
            <p:cNvSpPr>
              <a:spLocks noChangeArrowheads="1"/>
            </p:cNvSpPr>
            <p:nvPr/>
          </p:nvSpPr>
          <p:spPr bwMode="auto">
            <a:xfrm>
              <a:off x="2954939" y="6789324"/>
              <a:ext cx="92774" cy="92587"/>
            </a:xfrm>
            <a:custGeom>
              <a:avLst/>
              <a:gdLst>
                <a:gd name="T0" fmla="*/ 169 w 258"/>
                <a:gd name="T1" fmla="*/ 19 h 251"/>
                <a:gd name="T2" fmla="*/ 169 w 258"/>
                <a:gd name="T3" fmla="*/ 19 h 251"/>
                <a:gd name="T4" fmla="*/ 25 w 258"/>
                <a:gd name="T5" fmla="*/ 87 h 251"/>
                <a:gd name="T6" fmla="*/ 94 w 258"/>
                <a:gd name="T7" fmla="*/ 231 h 251"/>
                <a:gd name="T8" fmla="*/ 238 w 258"/>
                <a:gd name="T9" fmla="*/ 162 h 251"/>
                <a:gd name="T10" fmla="*/ 169 w 258"/>
                <a:gd name="T11" fmla="*/ 1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" h="251">
                  <a:moveTo>
                    <a:pt x="169" y="19"/>
                  </a:moveTo>
                  <a:lnTo>
                    <a:pt x="169" y="19"/>
                  </a:lnTo>
                  <a:cubicBezTo>
                    <a:pt x="107" y="0"/>
                    <a:pt x="44" y="31"/>
                    <a:pt x="25" y="87"/>
                  </a:cubicBezTo>
                  <a:cubicBezTo>
                    <a:pt x="0" y="144"/>
                    <a:pt x="32" y="206"/>
                    <a:pt x="94" y="231"/>
                  </a:cubicBezTo>
                  <a:cubicBezTo>
                    <a:pt x="150" y="250"/>
                    <a:pt x="219" y="219"/>
                    <a:pt x="238" y="162"/>
                  </a:cubicBezTo>
                  <a:cubicBezTo>
                    <a:pt x="257" y="106"/>
                    <a:pt x="225" y="37"/>
                    <a:pt x="169" y="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Freeform 6"/>
            <p:cNvSpPr>
              <a:spLocks noChangeArrowheads="1"/>
            </p:cNvSpPr>
            <p:nvPr/>
          </p:nvSpPr>
          <p:spPr bwMode="auto">
            <a:xfrm>
              <a:off x="2621645" y="6645299"/>
              <a:ext cx="147748" cy="144026"/>
            </a:xfrm>
            <a:custGeom>
              <a:avLst/>
              <a:gdLst>
                <a:gd name="T0" fmla="*/ 206 w 407"/>
                <a:gd name="T1" fmla="*/ 0 h 401"/>
                <a:gd name="T2" fmla="*/ 206 w 407"/>
                <a:gd name="T3" fmla="*/ 0 h 401"/>
                <a:gd name="T4" fmla="*/ 0 w 407"/>
                <a:gd name="T5" fmla="*/ 200 h 401"/>
                <a:gd name="T6" fmla="*/ 206 w 407"/>
                <a:gd name="T7" fmla="*/ 400 h 401"/>
                <a:gd name="T8" fmla="*/ 406 w 407"/>
                <a:gd name="T9" fmla="*/ 200 h 401"/>
                <a:gd name="T10" fmla="*/ 206 w 407"/>
                <a:gd name="T11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1">
                  <a:moveTo>
                    <a:pt x="206" y="0"/>
                  </a:moveTo>
                  <a:lnTo>
                    <a:pt x="206" y="0"/>
                  </a:lnTo>
                  <a:cubicBezTo>
                    <a:pt x="94" y="0"/>
                    <a:pt x="0" y="94"/>
                    <a:pt x="0" y="200"/>
                  </a:cubicBezTo>
                  <a:cubicBezTo>
                    <a:pt x="0" y="312"/>
                    <a:pt x="94" y="400"/>
                    <a:pt x="206" y="400"/>
                  </a:cubicBezTo>
                  <a:cubicBezTo>
                    <a:pt x="319" y="400"/>
                    <a:pt x="406" y="312"/>
                    <a:pt x="406" y="200"/>
                  </a:cubicBezTo>
                  <a:cubicBezTo>
                    <a:pt x="406" y="94"/>
                    <a:pt x="319" y="0"/>
                    <a:pt x="206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19" name="Group 4"/>
          <p:cNvGrpSpPr>
            <a:grpSpLocks/>
          </p:cNvGrpSpPr>
          <p:nvPr/>
        </p:nvGrpSpPr>
        <p:grpSpPr bwMode="auto">
          <a:xfrm>
            <a:off x="421900" y="2792872"/>
            <a:ext cx="334328" cy="334328"/>
            <a:chOff x="4610100" y="1595438"/>
            <a:chExt cx="893763" cy="895350"/>
          </a:xfrm>
          <a:solidFill>
            <a:schemeClr val="bg1"/>
          </a:solidFill>
        </p:grpSpPr>
        <p:sp>
          <p:nvSpPr>
            <p:cNvPr id="20" name="Freeform 12"/>
            <p:cNvSpPr>
              <a:spLocks noChangeArrowheads="1"/>
            </p:cNvSpPr>
            <p:nvPr/>
          </p:nvSpPr>
          <p:spPr bwMode="auto">
            <a:xfrm>
              <a:off x="4777895" y="1763531"/>
              <a:ext cx="678026" cy="679230"/>
            </a:xfrm>
            <a:custGeom>
              <a:avLst/>
              <a:gdLst>
                <a:gd name="T0" fmla="*/ 0 w 1888"/>
                <a:gd name="T1" fmla="*/ 671 h 1889"/>
                <a:gd name="T2" fmla="*/ 0 w 1888"/>
                <a:gd name="T3" fmla="*/ 671 h 1889"/>
                <a:gd name="T4" fmla="*/ 1216 w 1888"/>
                <a:gd name="T5" fmla="*/ 1888 h 1889"/>
                <a:gd name="T6" fmla="*/ 1322 w 1888"/>
                <a:gd name="T7" fmla="*/ 1652 h 1889"/>
                <a:gd name="T8" fmla="*/ 1545 w 1888"/>
                <a:gd name="T9" fmla="*/ 1540 h 1889"/>
                <a:gd name="T10" fmla="*/ 1651 w 1888"/>
                <a:gd name="T11" fmla="*/ 1323 h 1889"/>
                <a:gd name="T12" fmla="*/ 1887 w 1888"/>
                <a:gd name="T13" fmla="*/ 1218 h 1889"/>
                <a:gd name="T14" fmla="*/ 671 w 1888"/>
                <a:gd name="T15" fmla="*/ 0 h 1889"/>
                <a:gd name="T16" fmla="*/ 224 w 1888"/>
                <a:gd name="T17" fmla="*/ 224 h 1889"/>
                <a:gd name="T18" fmla="*/ 0 w 1888"/>
                <a:gd name="T19" fmla="*/ 671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8" h="1889">
                  <a:moveTo>
                    <a:pt x="0" y="671"/>
                  </a:moveTo>
                  <a:lnTo>
                    <a:pt x="0" y="671"/>
                  </a:lnTo>
                  <a:cubicBezTo>
                    <a:pt x="1216" y="1888"/>
                    <a:pt x="1216" y="1888"/>
                    <a:pt x="1216" y="1888"/>
                  </a:cubicBezTo>
                  <a:cubicBezTo>
                    <a:pt x="1204" y="1820"/>
                    <a:pt x="1247" y="1727"/>
                    <a:pt x="1322" y="1652"/>
                  </a:cubicBezTo>
                  <a:cubicBezTo>
                    <a:pt x="1390" y="1578"/>
                    <a:pt x="1477" y="1540"/>
                    <a:pt x="1545" y="1540"/>
                  </a:cubicBezTo>
                  <a:cubicBezTo>
                    <a:pt x="1539" y="1478"/>
                    <a:pt x="1576" y="1391"/>
                    <a:pt x="1651" y="1323"/>
                  </a:cubicBezTo>
                  <a:cubicBezTo>
                    <a:pt x="1725" y="1249"/>
                    <a:pt x="1818" y="1205"/>
                    <a:pt x="1887" y="1218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546" y="0"/>
                    <a:pt x="373" y="75"/>
                    <a:pt x="224" y="224"/>
                  </a:cubicBezTo>
                  <a:cubicBezTo>
                    <a:pt x="74" y="373"/>
                    <a:pt x="0" y="547"/>
                    <a:pt x="0" y="67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3"/>
            <p:cNvSpPr>
              <a:spLocks noChangeArrowheads="1"/>
            </p:cNvSpPr>
            <p:nvPr/>
          </p:nvSpPr>
          <p:spPr bwMode="auto">
            <a:xfrm>
              <a:off x="4610100" y="1595438"/>
              <a:ext cx="345863" cy="343046"/>
            </a:xfrm>
            <a:custGeom>
              <a:avLst/>
              <a:gdLst>
                <a:gd name="T0" fmla="*/ 553 w 958"/>
                <a:gd name="T1" fmla="*/ 553 h 957"/>
                <a:gd name="T2" fmla="*/ 553 w 958"/>
                <a:gd name="T3" fmla="*/ 553 h 957"/>
                <a:gd name="T4" fmla="*/ 957 w 958"/>
                <a:gd name="T5" fmla="*/ 285 h 957"/>
                <a:gd name="T6" fmla="*/ 690 w 958"/>
                <a:gd name="T7" fmla="*/ 18 h 957"/>
                <a:gd name="T8" fmla="*/ 646 w 958"/>
                <a:gd name="T9" fmla="*/ 0 h 957"/>
                <a:gd name="T10" fmla="*/ 224 w 958"/>
                <a:gd name="T11" fmla="*/ 223 h 957"/>
                <a:gd name="T12" fmla="*/ 0 w 958"/>
                <a:gd name="T13" fmla="*/ 639 h 957"/>
                <a:gd name="T14" fmla="*/ 19 w 958"/>
                <a:gd name="T15" fmla="*/ 689 h 957"/>
                <a:gd name="T16" fmla="*/ 286 w 958"/>
                <a:gd name="T17" fmla="*/ 956 h 957"/>
                <a:gd name="T18" fmla="*/ 553 w 958"/>
                <a:gd name="T19" fmla="*/ 553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8" h="957">
                  <a:moveTo>
                    <a:pt x="553" y="553"/>
                  </a:moveTo>
                  <a:lnTo>
                    <a:pt x="553" y="553"/>
                  </a:lnTo>
                  <a:cubicBezTo>
                    <a:pt x="677" y="422"/>
                    <a:pt x="820" y="335"/>
                    <a:pt x="957" y="285"/>
                  </a:cubicBezTo>
                  <a:cubicBezTo>
                    <a:pt x="690" y="18"/>
                    <a:pt x="690" y="18"/>
                    <a:pt x="690" y="18"/>
                  </a:cubicBezTo>
                  <a:cubicBezTo>
                    <a:pt x="677" y="6"/>
                    <a:pt x="659" y="0"/>
                    <a:pt x="646" y="0"/>
                  </a:cubicBezTo>
                  <a:cubicBezTo>
                    <a:pt x="522" y="12"/>
                    <a:pt x="360" y="81"/>
                    <a:pt x="224" y="223"/>
                  </a:cubicBezTo>
                  <a:cubicBezTo>
                    <a:pt x="81" y="360"/>
                    <a:pt x="13" y="522"/>
                    <a:pt x="0" y="639"/>
                  </a:cubicBezTo>
                  <a:cubicBezTo>
                    <a:pt x="0" y="658"/>
                    <a:pt x="7" y="677"/>
                    <a:pt x="19" y="689"/>
                  </a:cubicBezTo>
                  <a:cubicBezTo>
                    <a:pt x="286" y="956"/>
                    <a:pt x="286" y="956"/>
                    <a:pt x="286" y="956"/>
                  </a:cubicBezTo>
                  <a:cubicBezTo>
                    <a:pt x="336" y="820"/>
                    <a:pt x="422" y="677"/>
                    <a:pt x="553" y="5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14"/>
            <p:cNvSpPr>
              <a:spLocks noChangeArrowheads="1"/>
            </p:cNvSpPr>
            <p:nvPr/>
          </p:nvSpPr>
          <p:spPr bwMode="auto">
            <a:xfrm>
              <a:off x="5373737" y="2363860"/>
              <a:ext cx="130126" cy="126928"/>
            </a:xfrm>
            <a:custGeom>
              <a:avLst/>
              <a:gdLst>
                <a:gd name="T0" fmla="*/ 6 w 361"/>
                <a:gd name="T1" fmla="*/ 316 h 355"/>
                <a:gd name="T2" fmla="*/ 6 w 361"/>
                <a:gd name="T3" fmla="*/ 316 h 355"/>
                <a:gd name="T4" fmla="*/ 6 w 361"/>
                <a:gd name="T5" fmla="*/ 316 h 355"/>
                <a:gd name="T6" fmla="*/ 360 w 361"/>
                <a:gd name="T7" fmla="*/ 354 h 355"/>
                <a:gd name="T8" fmla="*/ 360 w 361"/>
                <a:gd name="T9" fmla="*/ 347 h 355"/>
                <a:gd name="T10" fmla="*/ 329 w 361"/>
                <a:gd name="T11" fmla="*/ 0 h 355"/>
                <a:gd name="T12" fmla="*/ 99 w 361"/>
                <a:gd name="T13" fmla="*/ 93 h 355"/>
                <a:gd name="T14" fmla="*/ 6 w 361"/>
                <a:gd name="T15" fmla="*/ 316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1" h="355">
                  <a:moveTo>
                    <a:pt x="6" y="316"/>
                  </a:moveTo>
                  <a:lnTo>
                    <a:pt x="6" y="316"/>
                  </a:lnTo>
                  <a:lnTo>
                    <a:pt x="6" y="316"/>
                  </a:lnTo>
                  <a:cubicBezTo>
                    <a:pt x="360" y="354"/>
                    <a:pt x="360" y="354"/>
                    <a:pt x="360" y="354"/>
                  </a:cubicBezTo>
                  <a:cubicBezTo>
                    <a:pt x="360" y="347"/>
                    <a:pt x="360" y="347"/>
                    <a:pt x="360" y="347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29" y="0"/>
                    <a:pt x="180" y="18"/>
                    <a:pt x="99" y="93"/>
                  </a:cubicBezTo>
                  <a:cubicBezTo>
                    <a:pt x="31" y="167"/>
                    <a:pt x="0" y="292"/>
                    <a:pt x="6" y="3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5"/>
          <p:cNvGrpSpPr>
            <a:grpSpLocks/>
          </p:cNvGrpSpPr>
          <p:nvPr/>
        </p:nvGrpSpPr>
        <p:grpSpPr bwMode="auto">
          <a:xfrm>
            <a:off x="410992" y="3740425"/>
            <a:ext cx="508537" cy="342014"/>
            <a:chOff x="6708775" y="1576388"/>
            <a:chExt cx="1362075" cy="914400"/>
          </a:xfrm>
          <a:solidFill>
            <a:srgbClr val="FFFFFF"/>
          </a:solidFill>
        </p:grpSpPr>
        <p:sp>
          <p:nvSpPr>
            <p:cNvPr id="30" name="Freeform 15"/>
            <p:cNvSpPr>
              <a:spLocks noChangeArrowheads="1"/>
            </p:cNvSpPr>
            <p:nvPr/>
          </p:nvSpPr>
          <p:spPr bwMode="auto">
            <a:xfrm>
              <a:off x="6708775" y="1576388"/>
              <a:ext cx="717062" cy="914400"/>
            </a:xfrm>
            <a:custGeom>
              <a:avLst/>
              <a:gdLst>
                <a:gd name="T0" fmla="*/ 1304 w 1994"/>
                <a:gd name="T1" fmla="*/ 2112 h 2535"/>
                <a:gd name="T2" fmla="*/ 1304 w 1994"/>
                <a:gd name="T3" fmla="*/ 2112 h 2535"/>
                <a:gd name="T4" fmla="*/ 1820 w 1994"/>
                <a:gd name="T5" fmla="*/ 1863 h 2535"/>
                <a:gd name="T6" fmla="*/ 1869 w 1994"/>
                <a:gd name="T7" fmla="*/ 1851 h 2535"/>
                <a:gd name="T8" fmla="*/ 1993 w 1994"/>
                <a:gd name="T9" fmla="*/ 1789 h 2535"/>
                <a:gd name="T10" fmla="*/ 1795 w 1994"/>
                <a:gd name="T11" fmla="*/ 1702 h 2535"/>
                <a:gd name="T12" fmla="*/ 1689 w 1994"/>
                <a:gd name="T13" fmla="*/ 1677 h 2535"/>
                <a:gd name="T14" fmla="*/ 1590 w 1994"/>
                <a:gd name="T15" fmla="*/ 1515 h 2535"/>
                <a:gd name="T16" fmla="*/ 1559 w 1994"/>
                <a:gd name="T17" fmla="*/ 1497 h 2535"/>
                <a:gd name="T18" fmla="*/ 1534 w 1994"/>
                <a:gd name="T19" fmla="*/ 1491 h 2535"/>
                <a:gd name="T20" fmla="*/ 1534 w 1994"/>
                <a:gd name="T21" fmla="*/ 1484 h 2535"/>
                <a:gd name="T22" fmla="*/ 1509 w 1994"/>
                <a:gd name="T23" fmla="*/ 1466 h 2535"/>
                <a:gd name="T24" fmla="*/ 1534 w 1994"/>
                <a:gd name="T25" fmla="*/ 1441 h 2535"/>
                <a:gd name="T26" fmla="*/ 1534 w 1994"/>
                <a:gd name="T27" fmla="*/ 1416 h 2535"/>
                <a:gd name="T28" fmla="*/ 1609 w 1994"/>
                <a:gd name="T29" fmla="*/ 1323 h 2535"/>
                <a:gd name="T30" fmla="*/ 1640 w 1994"/>
                <a:gd name="T31" fmla="*/ 1093 h 2535"/>
                <a:gd name="T32" fmla="*/ 1689 w 1994"/>
                <a:gd name="T33" fmla="*/ 1081 h 2535"/>
                <a:gd name="T34" fmla="*/ 1695 w 1994"/>
                <a:gd name="T35" fmla="*/ 1068 h 2535"/>
                <a:gd name="T36" fmla="*/ 1727 w 1994"/>
                <a:gd name="T37" fmla="*/ 652 h 2535"/>
                <a:gd name="T38" fmla="*/ 1739 w 1994"/>
                <a:gd name="T39" fmla="*/ 603 h 2535"/>
                <a:gd name="T40" fmla="*/ 1503 w 1994"/>
                <a:gd name="T41" fmla="*/ 230 h 2535"/>
                <a:gd name="T42" fmla="*/ 1236 w 1994"/>
                <a:gd name="T43" fmla="*/ 56 h 2535"/>
                <a:gd name="T44" fmla="*/ 988 w 1994"/>
                <a:gd name="T45" fmla="*/ 131 h 2535"/>
                <a:gd name="T46" fmla="*/ 758 w 1994"/>
                <a:gd name="T47" fmla="*/ 721 h 2535"/>
                <a:gd name="T48" fmla="*/ 727 w 1994"/>
                <a:gd name="T49" fmla="*/ 807 h 2535"/>
                <a:gd name="T50" fmla="*/ 795 w 1994"/>
                <a:gd name="T51" fmla="*/ 1081 h 2535"/>
                <a:gd name="T52" fmla="*/ 845 w 1994"/>
                <a:gd name="T53" fmla="*/ 1093 h 2535"/>
                <a:gd name="T54" fmla="*/ 876 w 1994"/>
                <a:gd name="T55" fmla="*/ 1323 h 2535"/>
                <a:gd name="T56" fmla="*/ 950 w 1994"/>
                <a:gd name="T57" fmla="*/ 1416 h 2535"/>
                <a:gd name="T58" fmla="*/ 950 w 1994"/>
                <a:gd name="T59" fmla="*/ 1491 h 2535"/>
                <a:gd name="T60" fmla="*/ 901 w 1994"/>
                <a:gd name="T61" fmla="*/ 1497 h 2535"/>
                <a:gd name="T62" fmla="*/ 795 w 1994"/>
                <a:gd name="T63" fmla="*/ 1677 h 2535"/>
                <a:gd name="T64" fmla="*/ 690 w 1994"/>
                <a:gd name="T65" fmla="*/ 1702 h 2535"/>
                <a:gd name="T66" fmla="*/ 304 w 1994"/>
                <a:gd name="T67" fmla="*/ 1869 h 2535"/>
                <a:gd name="T68" fmla="*/ 13 w 1994"/>
                <a:gd name="T69" fmla="*/ 2055 h 2535"/>
                <a:gd name="T70" fmla="*/ 6 w 1994"/>
                <a:gd name="T71" fmla="*/ 2534 h 2535"/>
                <a:gd name="T72" fmla="*/ 1093 w 1994"/>
                <a:gd name="T73" fmla="*/ 2534 h 2535"/>
                <a:gd name="T74" fmla="*/ 1230 w 1994"/>
                <a:gd name="T75" fmla="*/ 2534 h 2535"/>
                <a:gd name="T76" fmla="*/ 1304 w 1994"/>
                <a:gd name="T77" fmla="*/ 2112 h 2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94" h="2535">
                  <a:moveTo>
                    <a:pt x="1304" y="2112"/>
                  </a:moveTo>
                  <a:lnTo>
                    <a:pt x="1304" y="2112"/>
                  </a:lnTo>
                  <a:cubicBezTo>
                    <a:pt x="1441" y="1981"/>
                    <a:pt x="1640" y="1919"/>
                    <a:pt x="1820" y="1863"/>
                  </a:cubicBezTo>
                  <a:cubicBezTo>
                    <a:pt x="1869" y="1851"/>
                    <a:pt x="1869" y="1851"/>
                    <a:pt x="1869" y="1851"/>
                  </a:cubicBezTo>
                  <a:cubicBezTo>
                    <a:pt x="1919" y="1832"/>
                    <a:pt x="1956" y="1813"/>
                    <a:pt x="1993" y="1789"/>
                  </a:cubicBezTo>
                  <a:cubicBezTo>
                    <a:pt x="1925" y="1757"/>
                    <a:pt x="1863" y="1726"/>
                    <a:pt x="1795" y="1702"/>
                  </a:cubicBezTo>
                  <a:cubicBezTo>
                    <a:pt x="1764" y="1695"/>
                    <a:pt x="1720" y="1683"/>
                    <a:pt x="1689" y="1677"/>
                  </a:cubicBezTo>
                  <a:cubicBezTo>
                    <a:pt x="1652" y="1646"/>
                    <a:pt x="1615" y="1565"/>
                    <a:pt x="1590" y="1515"/>
                  </a:cubicBezTo>
                  <a:cubicBezTo>
                    <a:pt x="1559" y="1497"/>
                    <a:pt x="1559" y="1497"/>
                    <a:pt x="1559" y="1497"/>
                  </a:cubicBezTo>
                  <a:cubicBezTo>
                    <a:pt x="1553" y="1497"/>
                    <a:pt x="1546" y="1497"/>
                    <a:pt x="1534" y="1491"/>
                  </a:cubicBezTo>
                  <a:cubicBezTo>
                    <a:pt x="1534" y="1484"/>
                    <a:pt x="1534" y="1484"/>
                    <a:pt x="1534" y="1484"/>
                  </a:cubicBezTo>
                  <a:cubicBezTo>
                    <a:pt x="1509" y="1466"/>
                    <a:pt x="1509" y="1466"/>
                    <a:pt x="1509" y="1466"/>
                  </a:cubicBezTo>
                  <a:cubicBezTo>
                    <a:pt x="1534" y="1441"/>
                    <a:pt x="1534" y="1441"/>
                    <a:pt x="1534" y="1441"/>
                  </a:cubicBezTo>
                  <a:cubicBezTo>
                    <a:pt x="1534" y="1416"/>
                    <a:pt x="1534" y="1416"/>
                    <a:pt x="1534" y="1416"/>
                  </a:cubicBezTo>
                  <a:cubicBezTo>
                    <a:pt x="1571" y="1385"/>
                    <a:pt x="1602" y="1348"/>
                    <a:pt x="1609" y="1323"/>
                  </a:cubicBezTo>
                  <a:cubicBezTo>
                    <a:pt x="1627" y="1242"/>
                    <a:pt x="1627" y="1161"/>
                    <a:pt x="1640" y="1093"/>
                  </a:cubicBezTo>
                  <a:cubicBezTo>
                    <a:pt x="1640" y="1093"/>
                    <a:pt x="1683" y="1081"/>
                    <a:pt x="1689" y="1081"/>
                  </a:cubicBezTo>
                  <a:cubicBezTo>
                    <a:pt x="1689" y="1074"/>
                    <a:pt x="1695" y="1074"/>
                    <a:pt x="1695" y="1068"/>
                  </a:cubicBezTo>
                  <a:cubicBezTo>
                    <a:pt x="1689" y="969"/>
                    <a:pt x="1689" y="845"/>
                    <a:pt x="1727" y="652"/>
                  </a:cubicBezTo>
                  <a:cubicBezTo>
                    <a:pt x="1727" y="634"/>
                    <a:pt x="1733" y="621"/>
                    <a:pt x="1739" y="603"/>
                  </a:cubicBezTo>
                  <a:cubicBezTo>
                    <a:pt x="1739" y="298"/>
                    <a:pt x="1503" y="230"/>
                    <a:pt x="1503" y="230"/>
                  </a:cubicBezTo>
                  <a:cubicBezTo>
                    <a:pt x="1503" y="230"/>
                    <a:pt x="1540" y="0"/>
                    <a:pt x="1236" y="56"/>
                  </a:cubicBezTo>
                  <a:cubicBezTo>
                    <a:pt x="1106" y="81"/>
                    <a:pt x="1062" y="93"/>
                    <a:pt x="988" y="131"/>
                  </a:cubicBezTo>
                  <a:cubicBezTo>
                    <a:pt x="857" y="199"/>
                    <a:pt x="727" y="391"/>
                    <a:pt x="758" y="721"/>
                  </a:cubicBezTo>
                  <a:cubicBezTo>
                    <a:pt x="758" y="745"/>
                    <a:pt x="727" y="776"/>
                    <a:pt x="727" y="807"/>
                  </a:cubicBezTo>
                  <a:cubicBezTo>
                    <a:pt x="727" y="882"/>
                    <a:pt x="733" y="1037"/>
                    <a:pt x="795" y="1081"/>
                  </a:cubicBezTo>
                  <a:cubicBezTo>
                    <a:pt x="801" y="1081"/>
                    <a:pt x="845" y="1093"/>
                    <a:pt x="845" y="1093"/>
                  </a:cubicBezTo>
                  <a:cubicBezTo>
                    <a:pt x="857" y="1161"/>
                    <a:pt x="857" y="1242"/>
                    <a:pt x="876" y="1323"/>
                  </a:cubicBezTo>
                  <a:cubicBezTo>
                    <a:pt x="882" y="1348"/>
                    <a:pt x="913" y="1385"/>
                    <a:pt x="950" y="1416"/>
                  </a:cubicBezTo>
                  <a:cubicBezTo>
                    <a:pt x="950" y="1491"/>
                    <a:pt x="950" y="1491"/>
                    <a:pt x="950" y="1491"/>
                  </a:cubicBezTo>
                  <a:cubicBezTo>
                    <a:pt x="901" y="1497"/>
                    <a:pt x="901" y="1497"/>
                    <a:pt x="901" y="1497"/>
                  </a:cubicBezTo>
                  <a:cubicBezTo>
                    <a:pt x="882" y="1546"/>
                    <a:pt x="839" y="1646"/>
                    <a:pt x="795" y="1677"/>
                  </a:cubicBezTo>
                  <a:cubicBezTo>
                    <a:pt x="758" y="1683"/>
                    <a:pt x="727" y="1695"/>
                    <a:pt x="690" y="1702"/>
                  </a:cubicBezTo>
                  <a:cubicBezTo>
                    <a:pt x="565" y="1751"/>
                    <a:pt x="422" y="1813"/>
                    <a:pt x="304" y="1869"/>
                  </a:cubicBezTo>
                  <a:cubicBezTo>
                    <a:pt x="187" y="1919"/>
                    <a:pt x="50" y="1931"/>
                    <a:pt x="13" y="2055"/>
                  </a:cubicBezTo>
                  <a:cubicBezTo>
                    <a:pt x="13" y="2130"/>
                    <a:pt x="0" y="2428"/>
                    <a:pt x="6" y="2534"/>
                  </a:cubicBezTo>
                  <a:cubicBezTo>
                    <a:pt x="1093" y="2534"/>
                    <a:pt x="1093" y="2534"/>
                    <a:pt x="1093" y="2534"/>
                  </a:cubicBezTo>
                  <a:cubicBezTo>
                    <a:pt x="1230" y="2534"/>
                    <a:pt x="1230" y="2534"/>
                    <a:pt x="1230" y="2534"/>
                  </a:cubicBezTo>
                  <a:cubicBezTo>
                    <a:pt x="1211" y="2441"/>
                    <a:pt x="1180" y="2236"/>
                    <a:pt x="1304" y="211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1" name="Freeform 16"/>
            <p:cNvSpPr>
              <a:spLocks noChangeArrowheads="1"/>
            </p:cNvSpPr>
            <p:nvPr/>
          </p:nvSpPr>
          <p:spPr bwMode="auto">
            <a:xfrm>
              <a:off x="7178810" y="1596936"/>
              <a:ext cx="892040" cy="893852"/>
            </a:xfrm>
            <a:custGeom>
              <a:avLst/>
              <a:gdLst>
                <a:gd name="T0" fmla="*/ 2378 w 2479"/>
                <a:gd name="T1" fmla="*/ 2155 h 2485"/>
                <a:gd name="T2" fmla="*/ 2378 w 2479"/>
                <a:gd name="T3" fmla="*/ 2155 h 2485"/>
                <a:gd name="T4" fmla="*/ 1869 w 2479"/>
                <a:gd name="T5" fmla="*/ 1925 h 2485"/>
                <a:gd name="T6" fmla="*/ 1522 w 2479"/>
                <a:gd name="T7" fmla="*/ 1509 h 2485"/>
                <a:gd name="T8" fmla="*/ 1596 w 2479"/>
                <a:gd name="T9" fmla="*/ 1416 h 2485"/>
                <a:gd name="T10" fmla="*/ 2093 w 2479"/>
                <a:gd name="T11" fmla="*/ 1366 h 2485"/>
                <a:gd name="T12" fmla="*/ 1894 w 2479"/>
                <a:gd name="T13" fmla="*/ 403 h 2485"/>
                <a:gd name="T14" fmla="*/ 1143 w 2479"/>
                <a:gd name="T15" fmla="*/ 161 h 2485"/>
                <a:gd name="T16" fmla="*/ 553 w 2479"/>
                <a:gd name="T17" fmla="*/ 627 h 2485"/>
                <a:gd name="T18" fmla="*/ 423 w 2479"/>
                <a:gd name="T19" fmla="*/ 1391 h 2485"/>
                <a:gd name="T20" fmla="*/ 876 w 2479"/>
                <a:gd name="T21" fmla="*/ 1409 h 2485"/>
                <a:gd name="T22" fmla="*/ 957 w 2479"/>
                <a:gd name="T23" fmla="*/ 1509 h 2485"/>
                <a:gd name="T24" fmla="*/ 603 w 2479"/>
                <a:gd name="T25" fmla="*/ 1925 h 2485"/>
                <a:gd name="T26" fmla="*/ 93 w 2479"/>
                <a:gd name="T27" fmla="*/ 2155 h 2485"/>
                <a:gd name="T28" fmla="*/ 62 w 2479"/>
                <a:gd name="T29" fmla="*/ 2484 h 2485"/>
                <a:gd name="T30" fmla="*/ 2416 w 2479"/>
                <a:gd name="T31" fmla="*/ 2484 h 2485"/>
                <a:gd name="T32" fmla="*/ 2378 w 2479"/>
                <a:gd name="T33" fmla="*/ 2155 h 2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79" h="2485">
                  <a:moveTo>
                    <a:pt x="2378" y="2155"/>
                  </a:moveTo>
                  <a:lnTo>
                    <a:pt x="2378" y="2155"/>
                  </a:lnTo>
                  <a:cubicBezTo>
                    <a:pt x="2261" y="2037"/>
                    <a:pt x="2049" y="1981"/>
                    <a:pt x="1869" y="1925"/>
                  </a:cubicBezTo>
                  <a:cubicBezTo>
                    <a:pt x="1633" y="1850"/>
                    <a:pt x="1546" y="1676"/>
                    <a:pt x="1522" y="1509"/>
                  </a:cubicBezTo>
                  <a:cubicBezTo>
                    <a:pt x="1546" y="1478"/>
                    <a:pt x="1571" y="1447"/>
                    <a:pt x="1596" y="1416"/>
                  </a:cubicBezTo>
                  <a:cubicBezTo>
                    <a:pt x="1751" y="1465"/>
                    <a:pt x="1931" y="1478"/>
                    <a:pt x="2093" y="1366"/>
                  </a:cubicBezTo>
                  <a:cubicBezTo>
                    <a:pt x="1876" y="1149"/>
                    <a:pt x="2049" y="882"/>
                    <a:pt x="1894" y="403"/>
                  </a:cubicBezTo>
                  <a:cubicBezTo>
                    <a:pt x="1758" y="0"/>
                    <a:pt x="1211" y="18"/>
                    <a:pt x="1143" y="161"/>
                  </a:cubicBezTo>
                  <a:cubicBezTo>
                    <a:pt x="851" y="62"/>
                    <a:pt x="634" y="199"/>
                    <a:pt x="553" y="627"/>
                  </a:cubicBezTo>
                  <a:cubicBezTo>
                    <a:pt x="460" y="1118"/>
                    <a:pt x="640" y="1173"/>
                    <a:pt x="423" y="1391"/>
                  </a:cubicBezTo>
                  <a:cubicBezTo>
                    <a:pt x="590" y="1484"/>
                    <a:pt x="739" y="1459"/>
                    <a:pt x="876" y="1409"/>
                  </a:cubicBezTo>
                  <a:cubicBezTo>
                    <a:pt x="901" y="1441"/>
                    <a:pt x="926" y="1478"/>
                    <a:pt x="957" y="1509"/>
                  </a:cubicBezTo>
                  <a:cubicBezTo>
                    <a:pt x="926" y="1676"/>
                    <a:pt x="838" y="1850"/>
                    <a:pt x="603" y="1925"/>
                  </a:cubicBezTo>
                  <a:cubicBezTo>
                    <a:pt x="429" y="1981"/>
                    <a:pt x="218" y="2037"/>
                    <a:pt x="93" y="2155"/>
                  </a:cubicBezTo>
                  <a:cubicBezTo>
                    <a:pt x="0" y="2254"/>
                    <a:pt x="62" y="2484"/>
                    <a:pt x="62" y="2484"/>
                  </a:cubicBezTo>
                  <a:cubicBezTo>
                    <a:pt x="2416" y="2484"/>
                    <a:pt x="2416" y="2484"/>
                    <a:pt x="2416" y="2484"/>
                  </a:cubicBezTo>
                  <a:cubicBezTo>
                    <a:pt x="2416" y="2484"/>
                    <a:pt x="2478" y="2254"/>
                    <a:pt x="2378" y="215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4" name="Text Placeholder 5"/>
          <p:cNvSpPr txBox="1">
            <a:spLocks/>
          </p:cNvSpPr>
          <p:nvPr/>
        </p:nvSpPr>
        <p:spPr>
          <a:xfrm>
            <a:off x="5209619" y="891120"/>
            <a:ext cx="3333528" cy="3723075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>
            <a:lvl1pPr marL="342859" indent="-342859" algn="l" defTabSz="457146" rtl="0" eaLnBrk="1" latinLnBrk="0" hangingPunct="1">
              <a:spcBef>
                <a:spcPts val="1176"/>
              </a:spcBef>
              <a:buFont typeface="Arial"/>
              <a:buChar char="•"/>
              <a:defRPr sz="2400" b="0" i="0" kern="1200">
                <a:solidFill>
                  <a:srgbClr val="FFFFFF"/>
                </a:solidFill>
                <a:latin typeface="Lato Light"/>
                <a:ea typeface="+mn-ea"/>
                <a:cs typeface="Lato Light"/>
              </a:defRPr>
            </a:lvl1pPr>
            <a:lvl2pPr marL="742861" indent="-285716" algn="l" defTabSz="457146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rgbClr val="FFFFFF"/>
                </a:solidFill>
                <a:latin typeface="Lato Light"/>
                <a:ea typeface="+mn-ea"/>
                <a:cs typeface="Lato Light"/>
              </a:defRPr>
            </a:lvl2pPr>
            <a:lvl3pPr marL="1142864" indent="-228573" algn="l" defTabSz="457146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FFFFFF"/>
                </a:solidFill>
                <a:latin typeface="Lato Light"/>
                <a:ea typeface="+mn-ea"/>
                <a:cs typeface="Lato Light"/>
              </a:defRPr>
            </a:lvl3pPr>
            <a:lvl4pPr marL="1600009" indent="-228573" algn="l" defTabSz="457146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FFFFFF"/>
                </a:solidFill>
                <a:latin typeface="Lato Light"/>
                <a:ea typeface="+mn-ea"/>
                <a:cs typeface="Lato Light"/>
              </a:defRPr>
            </a:lvl4pPr>
            <a:lvl5pPr marL="2057155" indent="-228573" algn="l" defTabSz="457146" rtl="0" eaLnBrk="1" latinLnBrk="0" hangingPunct="1">
              <a:spcBef>
                <a:spcPct val="20000"/>
              </a:spcBef>
              <a:buFont typeface="Arial"/>
              <a:buChar char="»"/>
              <a:defRPr sz="1400" b="0" i="0" kern="1200">
                <a:solidFill>
                  <a:srgbClr val="FFFFFF"/>
                </a:solidFill>
                <a:latin typeface="Lato Light"/>
                <a:ea typeface="+mn-ea"/>
                <a:cs typeface="Lato Light"/>
              </a:defRPr>
            </a:lvl5pPr>
            <a:lvl6pPr marL="2514300" indent="-228573" algn="l" defTabSz="45714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46" indent="-228573" algn="l" defTabSz="45714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92" indent="-228573" algn="l" defTabSz="45714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37" indent="-228573" algn="l" defTabSz="45714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00000"/>
              <a:buFont typeface="Arial"/>
              <a:buNone/>
            </a:pPr>
            <a:r>
              <a:rPr lang="en-US" smtClean="0"/>
              <a:t>	Modify the Solution</a:t>
            </a:r>
          </a:p>
          <a:p>
            <a:pPr marL="0" indent="0">
              <a:buSzPct val="100000"/>
              <a:buFont typeface="Arial"/>
              <a:buNone/>
            </a:pPr>
            <a:endParaRPr lang="en-US" sz="1800" smtClean="0"/>
          </a:p>
          <a:p>
            <a:pPr marL="0" indent="0">
              <a:buSzPct val="100000"/>
              <a:buFont typeface="Arial"/>
              <a:buNone/>
            </a:pPr>
            <a:r>
              <a:rPr lang="en-US" smtClean="0"/>
              <a:t>	Design Phase B</a:t>
            </a:r>
          </a:p>
          <a:p>
            <a:pPr marL="0" indent="0">
              <a:buSzPct val="100000"/>
              <a:buFont typeface="Arial"/>
              <a:buNone/>
            </a:pPr>
            <a:endParaRPr lang="en-US" sz="1800" smtClean="0"/>
          </a:p>
          <a:p>
            <a:pPr marL="0" indent="0">
              <a:buSzPct val="100000"/>
              <a:buFont typeface="Arial"/>
              <a:buNone/>
            </a:pPr>
            <a:r>
              <a:rPr lang="en-US" smtClean="0"/>
              <a:t>	Deliver the Solution</a:t>
            </a:r>
            <a:endParaRPr lang="en-US" dirty="0" smtClean="0"/>
          </a:p>
        </p:txBody>
      </p:sp>
      <p:sp>
        <p:nvSpPr>
          <p:cNvPr id="25" name="Freeform 9"/>
          <p:cNvSpPr>
            <a:spLocks noChangeArrowheads="1"/>
          </p:cNvSpPr>
          <p:nvPr/>
        </p:nvSpPr>
        <p:spPr bwMode="auto">
          <a:xfrm>
            <a:off x="5208289" y="979688"/>
            <a:ext cx="349699" cy="348418"/>
          </a:xfrm>
          <a:custGeom>
            <a:avLst/>
            <a:gdLst>
              <a:gd name="T0" fmla="*/ 1307 w 2608"/>
              <a:gd name="T1" fmla="*/ 2093 h 2601"/>
              <a:gd name="T2" fmla="*/ 1307 w 2608"/>
              <a:gd name="T3" fmla="*/ 2093 h 2601"/>
              <a:gd name="T4" fmla="*/ 396 w 2608"/>
              <a:gd name="T5" fmla="*/ 1189 h 2601"/>
              <a:gd name="T6" fmla="*/ 756 w 2608"/>
              <a:gd name="T7" fmla="*/ 830 h 2601"/>
              <a:gd name="T8" fmla="*/ 1307 w 2608"/>
              <a:gd name="T9" fmla="*/ 1381 h 2601"/>
              <a:gd name="T10" fmla="*/ 2266 w 2608"/>
              <a:gd name="T11" fmla="*/ 427 h 2601"/>
              <a:gd name="T12" fmla="*/ 1300 w 2608"/>
              <a:gd name="T13" fmla="*/ 0 h 2601"/>
              <a:gd name="T14" fmla="*/ 0 w 2608"/>
              <a:gd name="T15" fmla="*/ 1300 h 2601"/>
              <a:gd name="T16" fmla="*/ 1300 w 2608"/>
              <a:gd name="T17" fmla="*/ 2600 h 2601"/>
              <a:gd name="T18" fmla="*/ 2607 w 2608"/>
              <a:gd name="T19" fmla="*/ 1300 h 2601"/>
              <a:gd name="T20" fmla="*/ 2533 w 2608"/>
              <a:gd name="T21" fmla="*/ 873 h 2601"/>
              <a:gd name="T22" fmla="*/ 1307 w 2608"/>
              <a:gd name="T23" fmla="*/ 2093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08" h="2601">
                <a:moveTo>
                  <a:pt x="1307" y="2093"/>
                </a:moveTo>
                <a:lnTo>
                  <a:pt x="1307" y="2093"/>
                </a:lnTo>
                <a:cubicBezTo>
                  <a:pt x="396" y="1189"/>
                  <a:pt x="396" y="1189"/>
                  <a:pt x="396" y="1189"/>
                </a:cubicBezTo>
                <a:cubicBezTo>
                  <a:pt x="756" y="830"/>
                  <a:pt x="756" y="830"/>
                  <a:pt x="756" y="830"/>
                </a:cubicBezTo>
                <a:cubicBezTo>
                  <a:pt x="1307" y="1381"/>
                  <a:pt x="1307" y="1381"/>
                  <a:pt x="1307" y="1381"/>
                </a:cubicBezTo>
                <a:cubicBezTo>
                  <a:pt x="2266" y="427"/>
                  <a:pt x="2266" y="427"/>
                  <a:pt x="2266" y="427"/>
                </a:cubicBezTo>
                <a:cubicBezTo>
                  <a:pt x="2025" y="161"/>
                  <a:pt x="1684" y="0"/>
                  <a:pt x="1300" y="0"/>
                </a:cubicBezTo>
                <a:cubicBezTo>
                  <a:pt x="582" y="0"/>
                  <a:pt x="0" y="582"/>
                  <a:pt x="0" y="1300"/>
                </a:cubicBezTo>
                <a:cubicBezTo>
                  <a:pt x="0" y="2018"/>
                  <a:pt x="582" y="2600"/>
                  <a:pt x="1300" y="2600"/>
                </a:cubicBezTo>
                <a:cubicBezTo>
                  <a:pt x="2025" y="2600"/>
                  <a:pt x="2607" y="2018"/>
                  <a:pt x="2607" y="1300"/>
                </a:cubicBezTo>
                <a:cubicBezTo>
                  <a:pt x="2607" y="1151"/>
                  <a:pt x="2576" y="1003"/>
                  <a:pt x="2533" y="873"/>
                </a:cubicBezTo>
                <a:lnTo>
                  <a:pt x="1307" y="2093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lIns="91431" tIns="45715" rIns="91431" bIns="45715" anchor="ctr"/>
          <a:lstStyle/>
          <a:p>
            <a:pPr>
              <a:defRPr/>
            </a:pPr>
            <a:endParaRPr lang="en-US"/>
          </a:p>
        </p:txBody>
      </p:sp>
      <p:sp>
        <p:nvSpPr>
          <p:cNvPr id="26" name="Freeform 13"/>
          <p:cNvSpPr>
            <a:spLocks noChangeArrowheads="1"/>
          </p:cNvSpPr>
          <p:nvPr/>
        </p:nvSpPr>
        <p:spPr bwMode="auto">
          <a:xfrm>
            <a:off x="5214190" y="1889846"/>
            <a:ext cx="339452" cy="356104"/>
          </a:xfrm>
          <a:custGeom>
            <a:avLst/>
            <a:gdLst>
              <a:gd name="T0" fmla="*/ 2458 w 2528"/>
              <a:gd name="T1" fmla="*/ 1254 h 2653"/>
              <a:gd name="T2" fmla="*/ 2458 w 2528"/>
              <a:gd name="T3" fmla="*/ 1254 h 2653"/>
              <a:gd name="T4" fmla="*/ 1366 w 2528"/>
              <a:gd name="T5" fmla="*/ 150 h 2653"/>
              <a:gd name="T6" fmla="*/ 1130 w 2528"/>
              <a:gd name="T7" fmla="*/ 150 h 2653"/>
              <a:gd name="T8" fmla="*/ 1092 w 2528"/>
              <a:gd name="T9" fmla="*/ 181 h 2653"/>
              <a:gd name="T10" fmla="*/ 917 w 2528"/>
              <a:gd name="T11" fmla="*/ 0 h 2653"/>
              <a:gd name="T12" fmla="*/ 456 w 2528"/>
              <a:gd name="T13" fmla="*/ 468 h 2653"/>
              <a:gd name="T14" fmla="*/ 1067 w 2528"/>
              <a:gd name="T15" fmla="*/ 1423 h 2653"/>
              <a:gd name="T16" fmla="*/ 998 w 2528"/>
              <a:gd name="T17" fmla="*/ 1492 h 2653"/>
              <a:gd name="T18" fmla="*/ 892 w 2528"/>
              <a:gd name="T19" fmla="*/ 1386 h 2653"/>
              <a:gd name="T20" fmla="*/ 44 w 2528"/>
              <a:gd name="T21" fmla="*/ 2253 h 2653"/>
              <a:gd name="T22" fmla="*/ 44 w 2528"/>
              <a:gd name="T23" fmla="*/ 2403 h 2653"/>
              <a:gd name="T24" fmla="*/ 243 w 2528"/>
              <a:gd name="T25" fmla="*/ 2609 h 2653"/>
              <a:gd name="T26" fmla="*/ 399 w 2528"/>
              <a:gd name="T27" fmla="*/ 2609 h 2653"/>
              <a:gd name="T28" fmla="*/ 1247 w 2528"/>
              <a:gd name="T29" fmla="*/ 1741 h 2653"/>
              <a:gd name="T30" fmla="*/ 1130 w 2528"/>
              <a:gd name="T31" fmla="*/ 1629 h 2653"/>
              <a:gd name="T32" fmla="*/ 1297 w 2528"/>
              <a:gd name="T33" fmla="*/ 1448 h 2653"/>
              <a:gd name="T34" fmla="*/ 693 w 2528"/>
              <a:gd name="T35" fmla="*/ 493 h 2653"/>
              <a:gd name="T36" fmla="*/ 917 w 2528"/>
              <a:gd name="T37" fmla="*/ 268 h 2653"/>
              <a:gd name="T38" fmla="*/ 961 w 2528"/>
              <a:gd name="T39" fmla="*/ 318 h 2653"/>
              <a:gd name="T40" fmla="*/ 905 w 2528"/>
              <a:gd name="T41" fmla="*/ 374 h 2653"/>
              <a:gd name="T42" fmla="*/ 905 w 2528"/>
              <a:gd name="T43" fmla="*/ 624 h 2653"/>
              <a:gd name="T44" fmla="*/ 1990 w 2528"/>
              <a:gd name="T45" fmla="*/ 1729 h 2653"/>
              <a:gd name="T46" fmla="*/ 2233 w 2528"/>
              <a:gd name="T47" fmla="*/ 1729 h 2653"/>
              <a:gd name="T48" fmla="*/ 2458 w 2528"/>
              <a:gd name="T49" fmla="*/ 1498 h 2653"/>
              <a:gd name="T50" fmla="*/ 2458 w 2528"/>
              <a:gd name="T51" fmla="*/ 1254 h 2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528" h="2653">
                <a:moveTo>
                  <a:pt x="2458" y="1254"/>
                </a:moveTo>
                <a:lnTo>
                  <a:pt x="2458" y="1254"/>
                </a:lnTo>
                <a:cubicBezTo>
                  <a:pt x="1366" y="150"/>
                  <a:pt x="1366" y="150"/>
                  <a:pt x="1366" y="150"/>
                </a:cubicBezTo>
                <a:cubicBezTo>
                  <a:pt x="1303" y="81"/>
                  <a:pt x="1192" y="81"/>
                  <a:pt x="1130" y="150"/>
                </a:cubicBezTo>
                <a:cubicBezTo>
                  <a:pt x="1092" y="181"/>
                  <a:pt x="1092" y="181"/>
                  <a:pt x="1092" y="181"/>
                </a:cubicBezTo>
                <a:cubicBezTo>
                  <a:pt x="917" y="0"/>
                  <a:pt x="917" y="0"/>
                  <a:pt x="917" y="0"/>
                </a:cubicBezTo>
                <a:cubicBezTo>
                  <a:pt x="456" y="468"/>
                  <a:pt x="456" y="468"/>
                  <a:pt x="456" y="468"/>
                </a:cubicBezTo>
                <a:cubicBezTo>
                  <a:pt x="1067" y="1423"/>
                  <a:pt x="1067" y="1423"/>
                  <a:pt x="1067" y="1423"/>
                </a:cubicBezTo>
                <a:cubicBezTo>
                  <a:pt x="998" y="1492"/>
                  <a:pt x="998" y="1492"/>
                  <a:pt x="998" y="1492"/>
                </a:cubicBezTo>
                <a:cubicBezTo>
                  <a:pt x="892" y="1386"/>
                  <a:pt x="892" y="1386"/>
                  <a:pt x="892" y="1386"/>
                </a:cubicBezTo>
                <a:cubicBezTo>
                  <a:pt x="44" y="2253"/>
                  <a:pt x="44" y="2253"/>
                  <a:pt x="44" y="2253"/>
                </a:cubicBezTo>
                <a:cubicBezTo>
                  <a:pt x="0" y="2290"/>
                  <a:pt x="0" y="2359"/>
                  <a:pt x="44" y="2403"/>
                </a:cubicBezTo>
                <a:cubicBezTo>
                  <a:pt x="243" y="2609"/>
                  <a:pt x="243" y="2609"/>
                  <a:pt x="243" y="2609"/>
                </a:cubicBezTo>
                <a:cubicBezTo>
                  <a:pt x="287" y="2652"/>
                  <a:pt x="356" y="2652"/>
                  <a:pt x="399" y="2609"/>
                </a:cubicBezTo>
                <a:cubicBezTo>
                  <a:pt x="1247" y="1741"/>
                  <a:pt x="1247" y="1741"/>
                  <a:pt x="1247" y="1741"/>
                </a:cubicBezTo>
                <a:cubicBezTo>
                  <a:pt x="1130" y="1629"/>
                  <a:pt x="1130" y="1629"/>
                  <a:pt x="1130" y="1629"/>
                </a:cubicBezTo>
                <a:cubicBezTo>
                  <a:pt x="1297" y="1448"/>
                  <a:pt x="1297" y="1448"/>
                  <a:pt x="1297" y="1448"/>
                </a:cubicBezTo>
                <a:cubicBezTo>
                  <a:pt x="693" y="493"/>
                  <a:pt x="693" y="493"/>
                  <a:pt x="693" y="493"/>
                </a:cubicBezTo>
                <a:cubicBezTo>
                  <a:pt x="917" y="268"/>
                  <a:pt x="917" y="268"/>
                  <a:pt x="917" y="268"/>
                </a:cubicBezTo>
                <a:cubicBezTo>
                  <a:pt x="961" y="318"/>
                  <a:pt x="961" y="318"/>
                  <a:pt x="961" y="318"/>
                </a:cubicBezTo>
                <a:cubicBezTo>
                  <a:pt x="905" y="374"/>
                  <a:pt x="905" y="374"/>
                  <a:pt x="905" y="374"/>
                </a:cubicBezTo>
                <a:cubicBezTo>
                  <a:pt x="836" y="443"/>
                  <a:pt x="836" y="555"/>
                  <a:pt x="905" y="624"/>
                </a:cubicBezTo>
                <a:cubicBezTo>
                  <a:pt x="1990" y="1729"/>
                  <a:pt x="1990" y="1729"/>
                  <a:pt x="1990" y="1729"/>
                </a:cubicBezTo>
                <a:cubicBezTo>
                  <a:pt x="2059" y="1797"/>
                  <a:pt x="2165" y="1797"/>
                  <a:pt x="2233" y="1729"/>
                </a:cubicBezTo>
                <a:cubicBezTo>
                  <a:pt x="2458" y="1498"/>
                  <a:pt x="2458" y="1498"/>
                  <a:pt x="2458" y="1498"/>
                </a:cubicBezTo>
                <a:cubicBezTo>
                  <a:pt x="2527" y="1435"/>
                  <a:pt x="2527" y="1323"/>
                  <a:pt x="2458" y="1254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lIns="91431" tIns="45715" rIns="91431" bIns="45715" anchor="ctr"/>
          <a:lstStyle/>
          <a:p>
            <a:pPr>
              <a:defRPr/>
            </a:pPr>
            <a:endParaRPr lang="en-US"/>
          </a:p>
        </p:txBody>
      </p:sp>
      <p:sp>
        <p:nvSpPr>
          <p:cNvPr id="27" name="Freeform 8"/>
          <p:cNvSpPr>
            <a:spLocks noChangeArrowheads="1"/>
          </p:cNvSpPr>
          <p:nvPr/>
        </p:nvSpPr>
        <p:spPr bwMode="auto">
          <a:xfrm>
            <a:off x="5208506" y="2784069"/>
            <a:ext cx="366351" cy="393250"/>
          </a:xfrm>
          <a:custGeom>
            <a:avLst/>
            <a:gdLst>
              <a:gd name="T0" fmla="*/ 1118 w 2725"/>
              <a:gd name="T1" fmla="*/ 2724 h 2921"/>
              <a:gd name="T2" fmla="*/ 1118 w 2725"/>
              <a:gd name="T3" fmla="*/ 2724 h 2921"/>
              <a:gd name="T4" fmla="*/ 1118 w 2725"/>
              <a:gd name="T5" fmla="*/ 2724 h 2921"/>
              <a:gd name="T6" fmla="*/ 1118 w 2725"/>
              <a:gd name="T7" fmla="*/ 1561 h 2921"/>
              <a:gd name="T8" fmla="*/ 1599 w 2725"/>
              <a:gd name="T9" fmla="*/ 1561 h 2921"/>
              <a:gd name="T10" fmla="*/ 1599 w 2725"/>
              <a:gd name="T11" fmla="*/ 2724 h 2921"/>
              <a:gd name="T12" fmla="*/ 1118 w 2725"/>
              <a:gd name="T13" fmla="*/ 2724 h 2921"/>
              <a:gd name="T14" fmla="*/ 796 w 2725"/>
              <a:gd name="T15" fmla="*/ 303 h 2921"/>
              <a:gd name="T16" fmla="*/ 796 w 2725"/>
              <a:gd name="T17" fmla="*/ 303 h 2921"/>
              <a:gd name="T18" fmla="*/ 796 w 2725"/>
              <a:gd name="T19" fmla="*/ 303 h 2921"/>
              <a:gd name="T20" fmla="*/ 1074 w 2725"/>
              <a:gd name="T21" fmla="*/ 297 h 2921"/>
              <a:gd name="T22" fmla="*/ 1150 w 2725"/>
              <a:gd name="T23" fmla="*/ 562 h 2921"/>
              <a:gd name="T24" fmla="*/ 872 w 2725"/>
              <a:gd name="T25" fmla="*/ 568 h 2921"/>
              <a:gd name="T26" fmla="*/ 796 w 2725"/>
              <a:gd name="T27" fmla="*/ 303 h 2921"/>
              <a:gd name="T28" fmla="*/ 1580 w 2725"/>
              <a:gd name="T29" fmla="*/ 803 h 2921"/>
              <a:gd name="T30" fmla="*/ 1580 w 2725"/>
              <a:gd name="T31" fmla="*/ 803 h 2921"/>
              <a:gd name="T32" fmla="*/ 1580 w 2725"/>
              <a:gd name="T33" fmla="*/ 803 h 2921"/>
              <a:gd name="T34" fmla="*/ 1630 w 2725"/>
              <a:gd name="T35" fmla="*/ 973 h 2921"/>
              <a:gd name="T36" fmla="*/ 1630 w 2725"/>
              <a:gd name="T37" fmla="*/ 1397 h 2921"/>
              <a:gd name="T38" fmla="*/ 1093 w 2725"/>
              <a:gd name="T39" fmla="*/ 1397 h 2921"/>
              <a:gd name="T40" fmla="*/ 1093 w 2725"/>
              <a:gd name="T41" fmla="*/ 973 h 2921"/>
              <a:gd name="T42" fmla="*/ 1137 w 2725"/>
              <a:gd name="T43" fmla="*/ 803 h 2921"/>
              <a:gd name="T44" fmla="*/ 1580 w 2725"/>
              <a:gd name="T45" fmla="*/ 803 h 2921"/>
              <a:gd name="T46" fmla="*/ 1649 w 2725"/>
              <a:gd name="T47" fmla="*/ 297 h 2921"/>
              <a:gd name="T48" fmla="*/ 1649 w 2725"/>
              <a:gd name="T49" fmla="*/ 297 h 2921"/>
              <a:gd name="T50" fmla="*/ 1649 w 2725"/>
              <a:gd name="T51" fmla="*/ 297 h 2921"/>
              <a:gd name="T52" fmla="*/ 1928 w 2725"/>
              <a:gd name="T53" fmla="*/ 303 h 2921"/>
              <a:gd name="T54" fmla="*/ 1852 w 2725"/>
              <a:gd name="T55" fmla="*/ 568 h 2921"/>
              <a:gd name="T56" fmla="*/ 1574 w 2725"/>
              <a:gd name="T57" fmla="*/ 562 h 2921"/>
              <a:gd name="T58" fmla="*/ 1649 w 2725"/>
              <a:gd name="T59" fmla="*/ 297 h 2921"/>
              <a:gd name="T60" fmla="*/ 2560 w 2725"/>
              <a:gd name="T61" fmla="*/ 803 h 2921"/>
              <a:gd name="T62" fmla="*/ 2560 w 2725"/>
              <a:gd name="T63" fmla="*/ 803 h 2921"/>
              <a:gd name="T64" fmla="*/ 2560 w 2725"/>
              <a:gd name="T65" fmla="*/ 803 h 2921"/>
              <a:gd name="T66" fmla="*/ 2010 w 2725"/>
              <a:gd name="T67" fmla="*/ 803 h 2921"/>
              <a:gd name="T68" fmla="*/ 2029 w 2725"/>
              <a:gd name="T69" fmla="*/ 796 h 2921"/>
              <a:gd name="T70" fmla="*/ 2206 w 2725"/>
              <a:gd name="T71" fmla="*/ 177 h 2921"/>
              <a:gd name="T72" fmla="*/ 1561 w 2725"/>
              <a:gd name="T73" fmla="*/ 164 h 2921"/>
              <a:gd name="T74" fmla="*/ 1498 w 2725"/>
              <a:gd name="T75" fmla="*/ 221 h 2921"/>
              <a:gd name="T76" fmla="*/ 1359 w 2725"/>
              <a:gd name="T77" fmla="*/ 132 h 2921"/>
              <a:gd name="T78" fmla="*/ 1220 w 2725"/>
              <a:gd name="T79" fmla="*/ 215 h 2921"/>
              <a:gd name="T80" fmla="*/ 1163 w 2725"/>
              <a:gd name="T81" fmla="*/ 164 h 2921"/>
              <a:gd name="T82" fmla="*/ 524 w 2725"/>
              <a:gd name="T83" fmla="*/ 177 h 2921"/>
              <a:gd name="T84" fmla="*/ 695 w 2725"/>
              <a:gd name="T85" fmla="*/ 796 h 2921"/>
              <a:gd name="T86" fmla="*/ 714 w 2725"/>
              <a:gd name="T87" fmla="*/ 803 h 2921"/>
              <a:gd name="T88" fmla="*/ 164 w 2725"/>
              <a:gd name="T89" fmla="*/ 803 h 2921"/>
              <a:gd name="T90" fmla="*/ 0 w 2725"/>
              <a:gd name="T91" fmla="*/ 967 h 2921"/>
              <a:gd name="T92" fmla="*/ 0 w 2725"/>
              <a:gd name="T93" fmla="*/ 1397 h 2921"/>
              <a:gd name="T94" fmla="*/ 113 w 2725"/>
              <a:gd name="T95" fmla="*/ 1554 h 2921"/>
              <a:gd name="T96" fmla="*/ 107 w 2725"/>
              <a:gd name="T97" fmla="*/ 1554 h 2921"/>
              <a:gd name="T98" fmla="*/ 107 w 2725"/>
              <a:gd name="T99" fmla="*/ 2857 h 2921"/>
              <a:gd name="T100" fmla="*/ 177 w 2725"/>
              <a:gd name="T101" fmla="*/ 2920 h 2921"/>
              <a:gd name="T102" fmla="*/ 2547 w 2725"/>
              <a:gd name="T103" fmla="*/ 2920 h 2921"/>
              <a:gd name="T104" fmla="*/ 2610 w 2725"/>
              <a:gd name="T105" fmla="*/ 2857 h 2921"/>
              <a:gd name="T106" fmla="*/ 2610 w 2725"/>
              <a:gd name="T107" fmla="*/ 1554 h 2921"/>
              <a:gd name="T108" fmla="*/ 2610 w 2725"/>
              <a:gd name="T109" fmla="*/ 1554 h 2921"/>
              <a:gd name="T110" fmla="*/ 2724 w 2725"/>
              <a:gd name="T111" fmla="*/ 1397 h 2921"/>
              <a:gd name="T112" fmla="*/ 2724 w 2725"/>
              <a:gd name="T113" fmla="*/ 967 h 2921"/>
              <a:gd name="T114" fmla="*/ 2560 w 2725"/>
              <a:gd name="T115" fmla="*/ 803 h 29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725" h="2921">
                <a:moveTo>
                  <a:pt x="1118" y="2724"/>
                </a:moveTo>
                <a:lnTo>
                  <a:pt x="1118" y="2724"/>
                </a:lnTo>
                <a:lnTo>
                  <a:pt x="1118" y="2724"/>
                </a:lnTo>
                <a:cubicBezTo>
                  <a:pt x="1118" y="1561"/>
                  <a:pt x="1118" y="1561"/>
                  <a:pt x="1118" y="1561"/>
                </a:cubicBezTo>
                <a:cubicBezTo>
                  <a:pt x="1599" y="1561"/>
                  <a:pt x="1599" y="1561"/>
                  <a:pt x="1599" y="1561"/>
                </a:cubicBezTo>
                <a:cubicBezTo>
                  <a:pt x="1599" y="2724"/>
                  <a:pt x="1599" y="2724"/>
                  <a:pt x="1599" y="2724"/>
                </a:cubicBezTo>
                <a:lnTo>
                  <a:pt x="1118" y="2724"/>
                </a:lnTo>
                <a:close/>
                <a:moveTo>
                  <a:pt x="796" y="303"/>
                </a:moveTo>
                <a:lnTo>
                  <a:pt x="796" y="303"/>
                </a:lnTo>
                <a:lnTo>
                  <a:pt x="796" y="303"/>
                </a:lnTo>
                <a:cubicBezTo>
                  <a:pt x="853" y="221"/>
                  <a:pt x="979" y="221"/>
                  <a:pt x="1074" y="297"/>
                </a:cubicBezTo>
                <a:cubicBezTo>
                  <a:pt x="1175" y="366"/>
                  <a:pt x="1207" y="486"/>
                  <a:pt x="1150" y="562"/>
                </a:cubicBezTo>
                <a:cubicBezTo>
                  <a:pt x="1093" y="638"/>
                  <a:pt x="967" y="638"/>
                  <a:pt x="872" y="568"/>
                </a:cubicBezTo>
                <a:cubicBezTo>
                  <a:pt x="771" y="493"/>
                  <a:pt x="739" y="373"/>
                  <a:pt x="796" y="303"/>
                </a:cubicBezTo>
                <a:close/>
                <a:moveTo>
                  <a:pt x="1580" y="803"/>
                </a:moveTo>
                <a:lnTo>
                  <a:pt x="1580" y="803"/>
                </a:lnTo>
                <a:lnTo>
                  <a:pt x="1580" y="803"/>
                </a:lnTo>
                <a:cubicBezTo>
                  <a:pt x="1611" y="803"/>
                  <a:pt x="1630" y="885"/>
                  <a:pt x="1630" y="973"/>
                </a:cubicBezTo>
                <a:cubicBezTo>
                  <a:pt x="1630" y="1397"/>
                  <a:pt x="1630" y="1397"/>
                  <a:pt x="1630" y="1397"/>
                </a:cubicBezTo>
                <a:cubicBezTo>
                  <a:pt x="1093" y="1397"/>
                  <a:pt x="1093" y="1397"/>
                  <a:pt x="1093" y="1397"/>
                </a:cubicBezTo>
                <a:cubicBezTo>
                  <a:pt x="1093" y="973"/>
                  <a:pt x="1093" y="973"/>
                  <a:pt x="1093" y="973"/>
                </a:cubicBezTo>
                <a:cubicBezTo>
                  <a:pt x="1093" y="885"/>
                  <a:pt x="1112" y="803"/>
                  <a:pt x="1137" y="803"/>
                </a:cubicBezTo>
                <a:lnTo>
                  <a:pt x="1580" y="803"/>
                </a:lnTo>
                <a:close/>
                <a:moveTo>
                  <a:pt x="1649" y="297"/>
                </a:moveTo>
                <a:lnTo>
                  <a:pt x="1649" y="297"/>
                </a:lnTo>
                <a:lnTo>
                  <a:pt x="1649" y="297"/>
                </a:lnTo>
                <a:cubicBezTo>
                  <a:pt x="1744" y="221"/>
                  <a:pt x="1871" y="221"/>
                  <a:pt x="1928" y="303"/>
                </a:cubicBezTo>
                <a:cubicBezTo>
                  <a:pt x="1984" y="373"/>
                  <a:pt x="1953" y="493"/>
                  <a:pt x="1852" y="568"/>
                </a:cubicBezTo>
                <a:cubicBezTo>
                  <a:pt x="1757" y="638"/>
                  <a:pt x="1630" y="638"/>
                  <a:pt x="1574" y="562"/>
                </a:cubicBezTo>
                <a:cubicBezTo>
                  <a:pt x="1517" y="486"/>
                  <a:pt x="1555" y="366"/>
                  <a:pt x="1649" y="297"/>
                </a:cubicBezTo>
                <a:close/>
                <a:moveTo>
                  <a:pt x="2560" y="803"/>
                </a:moveTo>
                <a:lnTo>
                  <a:pt x="2560" y="803"/>
                </a:lnTo>
                <a:lnTo>
                  <a:pt x="2560" y="803"/>
                </a:lnTo>
                <a:cubicBezTo>
                  <a:pt x="2010" y="803"/>
                  <a:pt x="2010" y="803"/>
                  <a:pt x="2010" y="803"/>
                </a:cubicBezTo>
                <a:cubicBezTo>
                  <a:pt x="2016" y="796"/>
                  <a:pt x="2022" y="796"/>
                  <a:pt x="2029" y="796"/>
                </a:cubicBezTo>
                <a:cubicBezTo>
                  <a:pt x="2256" y="626"/>
                  <a:pt x="2332" y="347"/>
                  <a:pt x="2206" y="177"/>
                </a:cubicBezTo>
                <a:cubicBezTo>
                  <a:pt x="2073" y="0"/>
                  <a:pt x="1788" y="0"/>
                  <a:pt x="1561" y="164"/>
                </a:cubicBezTo>
                <a:cubicBezTo>
                  <a:pt x="1542" y="177"/>
                  <a:pt x="1517" y="196"/>
                  <a:pt x="1498" y="221"/>
                </a:cubicBezTo>
                <a:cubicBezTo>
                  <a:pt x="1472" y="170"/>
                  <a:pt x="1422" y="132"/>
                  <a:pt x="1359" y="132"/>
                </a:cubicBezTo>
                <a:cubicBezTo>
                  <a:pt x="1295" y="132"/>
                  <a:pt x="1251" y="164"/>
                  <a:pt x="1220" y="215"/>
                </a:cubicBezTo>
                <a:cubicBezTo>
                  <a:pt x="1201" y="196"/>
                  <a:pt x="1182" y="177"/>
                  <a:pt x="1163" y="164"/>
                </a:cubicBezTo>
                <a:cubicBezTo>
                  <a:pt x="935" y="0"/>
                  <a:pt x="651" y="0"/>
                  <a:pt x="524" y="177"/>
                </a:cubicBezTo>
                <a:cubicBezTo>
                  <a:pt x="392" y="347"/>
                  <a:pt x="467" y="626"/>
                  <a:pt x="695" y="796"/>
                </a:cubicBezTo>
                <a:cubicBezTo>
                  <a:pt x="695" y="796"/>
                  <a:pt x="708" y="796"/>
                  <a:pt x="714" y="803"/>
                </a:cubicBezTo>
                <a:cubicBezTo>
                  <a:pt x="164" y="803"/>
                  <a:pt x="164" y="803"/>
                  <a:pt x="164" y="803"/>
                </a:cubicBezTo>
                <a:cubicBezTo>
                  <a:pt x="76" y="803"/>
                  <a:pt x="0" y="878"/>
                  <a:pt x="0" y="967"/>
                </a:cubicBezTo>
                <a:cubicBezTo>
                  <a:pt x="0" y="1397"/>
                  <a:pt x="0" y="1397"/>
                  <a:pt x="0" y="1397"/>
                </a:cubicBezTo>
                <a:cubicBezTo>
                  <a:pt x="113" y="1554"/>
                  <a:pt x="113" y="1554"/>
                  <a:pt x="113" y="1554"/>
                </a:cubicBezTo>
                <a:cubicBezTo>
                  <a:pt x="107" y="1554"/>
                  <a:pt x="107" y="1554"/>
                  <a:pt x="107" y="1554"/>
                </a:cubicBezTo>
                <a:cubicBezTo>
                  <a:pt x="107" y="2857"/>
                  <a:pt x="107" y="2857"/>
                  <a:pt x="107" y="2857"/>
                </a:cubicBezTo>
                <a:cubicBezTo>
                  <a:pt x="107" y="2888"/>
                  <a:pt x="139" y="2920"/>
                  <a:pt x="177" y="2920"/>
                </a:cubicBezTo>
                <a:cubicBezTo>
                  <a:pt x="2547" y="2920"/>
                  <a:pt x="2547" y="2920"/>
                  <a:pt x="2547" y="2920"/>
                </a:cubicBezTo>
                <a:cubicBezTo>
                  <a:pt x="2585" y="2920"/>
                  <a:pt x="2610" y="2888"/>
                  <a:pt x="2610" y="2857"/>
                </a:cubicBezTo>
                <a:cubicBezTo>
                  <a:pt x="2610" y="1554"/>
                  <a:pt x="2610" y="1554"/>
                  <a:pt x="2610" y="1554"/>
                </a:cubicBezTo>
                <a:lnTo>
                  <a:pt x="2610" y="1554"/>
                </a:lnTo>
                <a:cubicBezTo>
                  <a:pt x="2724" y="1397"/>
                  <a:pt x="2724" y="1397"/>
                  <a:pt x="2724" y="1397"/>
                </a:cubicBezTo>
                <a:cubicBezTo>
                  <a:pt x="2724" y="967"/>
                  <a:pt x="2724" y="967"/>
                  <a:pt x="2724" y="967"/>
                </a:cubicBezTo>
                <a:cubicBezTo>
                  <a:pt x="2724" y="878"/>
                  <a:pt x="2648" y="803"/>
                  <a:pt x="2560" y="8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lIns="91431" tIns="45715" rIns="91431" bIns="45715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5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xmlns:p14="http://schemas.microsoft.com/office/powerpoint/2010/main"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pple_macbook_pro_svg_by_averywebdesign-d4jz8qq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3" y="741680"/>
            <a:ext cx="7944795" cy="42506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595" y="1013307"/>
            <a:ext cx="5441752" cy="34174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Desktop: Hovercard</a:t>
            </a:r>
            <a:endParaRPr lang="en-US" dirty="0"/>
          </a:p>
        </p:txBody>
      </p:sp>
      <p:pic>
        <p:nvPicPr>
          <p:cNvPr id="17" name="Picture 16" descr="sara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17" y="2612140"/>
            <a:ext cx="1784813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2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xmlns:p14="http://schemas.microsoft.com/office/powerpoint/2010/main" spd="slow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Updated Hovercard Design</a:t>
            </a:r>
            <a:endParaRPr lang="en-US" dirty="0"/>
          </a:p>
        </p:txBody>
      </p:sp>
      <p:pic>
        <p:nvPicPr>
          <p:cNvPr id="4" name="Picture 3" descr="sara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936" y="2156612"/>
            <a:ext cx="4185231" cy="2787445"/>
          </a:xfrm>
          <a:prstGeom prst="rect">
            <a:avLst/>
          </a:prstGeom>
        </p:spPr>
      </p:pic>
      <p:pic>
        <p:nvPicPr>
          <p:cNvPr id="5" name="Picture 4" descr="sarah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4" y="706994"/>
            <a:ext cx="4187952" cy="223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Responsive: Inline Accordion</a:t>
            </a:r>
            <a:endParaRPr lang="en-US" dirty="0"/>
          </a:p>
        </p:txBody>
      </p:sp>
      <p:pic>
        <p:nvPicPr>
          <p:cNvPr id="12" name="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18297" y="741679"/>
            <a:ext cx="2066768" cy="42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5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4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 Cares?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2650" y="818761"/>
            <a:ext cx="7334250" cy="3775863"/>
          </a:xfrm>
        </p:spPr>
        <p:txBody>
          <a:bodyPr>
            <a:normAutofit fontScale="92500"/>
          </a:bodyPr>
          <a:lstStyle/>
          <a:p>
            <a:pPr>
              <a:buFont typeface="Wingdings" charset="0"/>
              <a:buChar char=""/>
            </a:pPr>
            <a:r>
              <a:rPr lang="en-US" dirty="0" smtClean="0"/>
              <a:t>The majority of our competitors offer a hovercard</a:t>
            </a:r>
          </a:p>
          <a:p>
            <a:pPr marL="457145" lvl="1" indent="0">
              <a:buNone/>
            </a:pPr>
            <a:r>
              <a:rPr lang="en-US" dirty="0" smtClean="0"/>
              <a:t> … but most of them are carelessly designed</a:t>
            </a:r>
            <a:endParaRPr lang="en-US" dirty="0"/>
          </a:p>
          <a:p>
            <a:pPr marL="457145" lvl="1" indent="0">
              <a:buNone/>
            </a:pPr>
            <a:r>
              <a:rPr lang="en-US" dirty="0" smtClean="0"/>
              <a:t>… and no one’s got a great responsive solution</a:t>
            </a:r>
            <a:endParaRPr lang="en-US" sz="300" dirty="0"/>
          </a:p>
          <a:p>
            <a:pPr>
              <a:buFont typeface="Wingdings" charset="0"/>
              <a:buChar char=""/>
            </a:pPr>
            <a:r>
              <a:rPr lang="en-US" dirty="0" smtClean="0"/>
              <a:t>End users are increasingly expecting helpful features like this one to quickly get a sense of their peers in context</a:t>
            </a:r>
          </a:p>
          <a:p>
            <a:pPr>
              <a:buFont typeface="Wingdings" charset="0"/>
              <a:buChar char=""/>
            </a:pPr>
            <a:r>
              <a:rPr lang="en-US" dirty="0" smtClean="0"/>
              <a:t>We can please existing customers and community managers with relatively little overhead</a:t>
            </a:r>
          </a:p>
          <a:p>
            <a:pPr>
              <a:buFont typeface="Wingdings" charset="0"/>
              <a:buChar char=""/>
            </a:pPr>
            <a:r>
              <a:rPr lang="en-US" dirty="0" smtClean="0"/>
              <a:t>It’s an opportunity to showcase how Klout data can</a:t>
            </a:r>
            <a:r>
              <a:rPr lang="en-US" dirty="0"/>
              <a:t> </a:t>
            </a:r>
            <a:r>
              <a:rPr lang="en-US" dirty="0" smtClean="0"/>
              <a:t>improve the Lithium community experience</a:t>
            </a:r>
          </a:p>
        </p:txBody>
      </p:sp>
    </p:spTree>
    <p:extLst>
      <p:ext uri="{BB962C8B-B14F-4D97-AF65-F5344CB8AC3E}">
        <p14:creationId xmlns:p14="http://schemas.microsoft.com/office/powerpoint/2010/main" val="9551555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4A4A4A"/>
      </a:dk1>
      <a:lt1>
        <a:srgbClr val="FFFFFF"/>
      </a:lt1>
      <a:dk2>
        <a:srgbClr val="2F2F2F"/>
      </a:dk2>
      <a:lt2>
        <a:srgbClr val="FFFFFF"/>
      </a:lt2>
      <a:accent1>
        <a:srgbClr val="329BC7"/>
      </a:accent1>
      <a:accent2>
        <a:srgbClr val="EC5E3A"/>
      </a:accent2>
      <a:accent3>
        <a:srgbClr val="4C245F"/>
      </a:accent3>
      <a:accent4>
        <a:srgbClr val="DD3731"/>
      </a:accent4>
      <a:accent5>
        <a:srgbClr val="35903D"/>
      </a:accent5>
      <a:accent6>
        <a:srgbClr val="DD2E6C"/>
      </a:accent6>
      <a:hlink>
        <a:srgbClr val="FFFFFF"/>
      </a:hlink>
      <a:folHlink>
        <a:srgbClr val="FEEB4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76200" cmpd="sng">
          <a:solidFill>
            <a:srgbClr val="FFFFFF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 w="9525" cmpd="sng">
          <a:solidFill>
            <a:srgbClr val="4A4A4A">
              <a:alpha val="42000"/>
            </a:srgb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2_2014-corporatepitch-12022014_ver6">
  <a:themeElements>
    <a:clrScheme name="Powerpoint 2015">
      <a:dk1>
        <a:srgbClr val="4A4A4A"/>
      </a:dk1>
      <a:lt1>
        <a:srgbClr val="FFFFFF"/>
      </a:lt1>
      <a:dk2>
        <a:srgbClr val="2F2F2F"/>
      </a:dk2>
      <a:lt2>
        <a:srgbClr val="FFFFFF"/>
      </a:lt2>
      <a:accent1>
        <a:srgbClr val="DD3938"/>
      </a:accent1>
      <a:accent2>
        <a:srgbClr val="409948"/>
      </a:accent2>
      <a:accent3>
        <a:srgbClr val="3AA6CB"/>
      </a:accent3>
      <a:accent4>
        <a:srgbClr val="EB5B3A"/>
      </a:accent4>
      <a:accent5>
        <a:srgbClr val="DD2B59"/>
      </a:accent5>
      <a:accent6>
        <a:srgbClr val="562C69"/>
      </a:accent6>
      <a:hlink>
        <a:srgbClr val="FFFFFF"/>
      </a:hlink>
      <a:folHlink>
        <a:srgbClr val="FEEB4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76200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 w="9525" cmpd="sng">
          <a:solidFill>
            <a:srgbClr val="4A4A4A">
              <a:alpha val="42000"/>
            </a:srgb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rgbClr val="FFFFFF"/>
            </a:solidFill>
            <a:latin typeface="Lato Light"/>
            <a:cs typeface="Lato Light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4A4A4A"/>
      </a:dk1>
      <a:lt1>
        <a:srgbClr val="FFFFFF"/>
      </a:lt1>
      <a:dk2>
        <a:srgbClr val="2F2F2F"/>
      </a:dk2>
      <a:lt2>
        <a:srgbClr val="FFFFFF"/>
      </a:lt2>
      <a:accent1>
        <a:srgbClr val="329BC7"/>
      </a:accent1>
      <a:accent2>
        <a:srgbClr val="EC5E3A"/>
      </a:accent2>
      <a:accent3>
        <a:srgbClr val="4C245F"/>
      </a:accent3>
      <a:accent4>
        <a:srgbClr val="DD3731"/>
      </a:accent4>
      <a:accent5>
        <a:srgbClr val="35903D"/>
      </a:accent5>
      <a:accent6>
        <a:srgbClr val="DD2E6C"/>
      </a:accent6>
      <a:hlink>
        <a:srgbClr val="FFFFFF"/>
      </a:hlink>
      <a:folHlink>
        <a:srgbClr val="FEEB4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76200" cmpd="sng">
          <a:solidFill>
            <a:srgbClr val="FFFFFF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 w="9525" cmpd="sng">
          <a:solidFill>
            <a:srgbClr val="4A4A4A">
              <a:alpha val="42000"/>
            </a:srgb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4A4A4A"/>
      </a:dk1>
      <a:lt1>
        <a:srgbClr val="FFFFFF"/>
      </a:lt1>
      <a:dk2>
        <a:srgbClr val="2F2F2F"/>
      </a:dk2>
      <a:lt2>
        <a:srgbClr val="FFFFFF"/>
      </a:lt2>
      <a:accent1>
        <a:srgbClr val="329BC7"/>
      </a:accent1>
      <a:accent2>
        <a:srgbClr val="EC5E3A"/>
      </a:accent2>
      <a:accent3>
        <a:srgbClr val="4C245F"/>
      </a:accent3>
      <a:accent4>
        <a:srgbClr val="DD3731"/>
      </a:accent4>
      <a:accent5>
        <a:srgbClr val="35903D"/>
      </a:accent5>
      <a:accent6>
        <a:srgbClr val="DD2E6C"/>
      </a:accent6>
      <a:hlink>
        <a:srgbClr val="FFFFFF"/>
      </a:hlink>
      <a:folHlink>
        <a:srgbClr val="FEEB4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76200" cmpd="sng">
          <a:solidFill>
            <a:srgbClr val="FFFFFF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 w="9525" cmpd="sng">
          <a:solidFill>
            <a:srgbClr val="4A4A4A">
              <a:alpha val="42000"/>
            </a:srgb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Custom 2">
      <a:dk1>
        <a:srgbClr val="4A4A4A"/>
      </a:dk1>
      <a:lt1>
        <a:srgbClr val="FFFFFF"/>
      </a:lt1>
      <a:dk2>
        <a:srgbClr val="2F2F2F"/>
      </a:dk2>
      <a:lt2>
        <a:srgbClr val="FFFFFF"/>
      </a:lt2>
      <a:accent1>
        <a:srgbClr val="329BC7"/>
      </a:accent1>
      <a:accent2>
        <a:srgbClr val="EC5E3A"/>
      </a:accent2>
      <a:accent3>
        <a:srgbClr val="4C245F"/>
      </a:accent3>
      <a:accent4>
        <a:srgbClr val="DD3731"/>
      </a:accent4>
      <a:accent5>
        <a:srgbClr val="35903D"/>
      </a:accent5>
      <a:accent6>
        <a:srgbClr val="DD2E6C"/>
      </a:accent6>
      <a:hlink>
        <a:srgbClr val="FFFFFF"/>
      </a:hlink>
      <a:folHlink>
        <a:srgbClr val="FEEB4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bg1">
              <a:alpha val="42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 Q4 2014 QBR Messaging">
  <a:themeElements>
    <a:clrScheme name="Custom 2">
      <a:dk1>
        <a:srgbClr val="4A4A4A"/>
      </a:dk1>
      <a:lt1>
        <a:srgbClr val="FFFFFF"/>
      </a:lt1>
      <a:dk2>
        <a:srgbClr val="2F2F2F"/>
      </a:dk2>
      <a:lt2>
        <a:srgbClr val="FFFFFF"/>
      </a:lt2>
      <a:accent1>
        <a:srgbClr val="329BC7"/>
      </a:accent1>
      <a:accent2>
        <a:srgbClr val="EC5E3A"/>
      </a:accent2>
      <a:accent3>
        <a:srgbClr val="4C245F"/>
      </a:accent3>
      <a:accent4>
        <a:srgbClr val="DD3731"/>
      </a:accent4>
      <a:accent5>
        <a:srgbClr val="35903D"/>
      </a:accent5>
      <a:accent6>
        <a:srgbClr val="DD2E6C"/>
      </a:accent6>
      <a:hlink>
        <a:srgbClr val="FFFFFF"/>
      </a:hlink>
      <a:folHlink>
        <a:srgbClr val="FEEB4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76200" cmpd="sng">
          <a:solidFill>
            <a:srgbClr val="FFFFFF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 w="9525" cmpd="sng">
          <a:solidFill>
            <a:srgbClr val="4A4A4A">
              <a:alpha val="42000"/>
            </a:srgb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Benefits &amp; HR System Ori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76200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 w="28575" cmpd="sng">
          <a:solidFill>
            <a:schemeClr val="bg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rgbClr val="FFFFFF"/>
            </a:solidFill>
            <a:latin typeface="Lato Light"/>
            <a:cs typeface="Lato Ligh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4_Office Theme">
  <a:themeElements>
    <a:clrScheme name="Custom 2">
      <a:dk1>
        <a:srgbClr val="4A4A4A"/>
      </a:dk1>
      <a:lt1>
        <a:srgbClr val="FFFFFF"/>
      </a:lt1>
      <a:dk2>
        <a:srgbClr val="2F2F2F"/>
      </a:dk2>
      <a:lt2>
        <a:srgbClr val="FFFFFF"/>
      </a:lt2>
      <a:accent1>
        <a:srgbClr val="329BC7"/>
      </a:accent1>
      <a:accent2>
        <a:srgbClr val="EC5E3A"/>
      </a:accent2>
      <a:accent3>
        <a:srgbClr val="4C245F"/>
      </a:accent3>
      <a:accent4>
        <a:srgbClr val="DD3731"/>
      </a:accent4>
      <a:accent5>
        <a:srgbClr val="35903D"/>
      </a:accent5>
      <a:accent6>
        <a:srgbClr val="DD2E6C"/>
      </a:accent6>
      <a:hlink>
        <a:srgbClr val="FFFFFF"/>
      </a:hlink>
      <a:folHlink>
        <a:srgbClr val="FEEB4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76200" cmpd="sng">
          <a:solidFill>
            <a:srgbClr val="FFFFFF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 w="28575" cmpd="sng">
          <a:solidFill>
            <a:schemeClr val="bg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>
            <a:solidFill>
              <a:srgbClr val="FFFFFF"/>
            </a:solidFill>
            <a:latin typeface="Lato Light"/>
            <a:cs typeface="Lato Light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2014-corporatepitch-12022014_ver6">
  <a:themeElements>
    <a:clrScheme name="Powerpoint 2015">
      <a:dk1>
        <a:srgbClr val="4A4A4A"/>
      </a:dk1>
      <a:lt1>
        <a:srgbClr val="FFFFFF"/>
      </a:lt1>
      <a:dk2>
        <a:srgbClr val="2F2F2F"/>
      </a:dk2>
      <a:lt2>
        <a:srgbClr val="FFFFFF"/>
      </a:lt2>
      <a:accent1>
        <a:srgbClr val="DD3938"/>
      </a:accent1>
      <a:accent2>
        <a:srgbClr val="409948"/>
      </a:accent2>
      <a:accent3>
        <a:srgbClr val="3AA6CB"/>
      </a:accent3>
      <a:accent4>
        <a:srgbClr val="EB5B3A"/>
      </a:accent4>
      <a:accent5>
        <a:srgbClr val="DD2B59"/>
      </a:accent5>
      <a:accent6>
        <a:srgbClr val="562C69"/>
      </a:accent6>
      <a:hlink>
        <a:srgbClr val="FFFFFF"/>
      </a:hlink>
      <a:folHlink>
        <a:srgbClr val="FEEB4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76200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 w="9525" cmpd="sng">
          <a:solidFill>
            <a:srgbClr val="4A4A4A">
              <a:alpha val="42000"/>
            </a:srgb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rgbClr val="FFFFFF"/>
            </a:solidFill>
            <a:latin typeface="Lato Light"/>
            <a:cs typeface="Lato Light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1_2014-corporatepitch-12022014_ver6">
  <a:themeElements>
    <a:clrScheme name="Powerpoint 2015">
      <a:dk1>
        <a:srgbClr val="4A4A4A"/>
      </a:dk1>
      <a:lt1>
        <a:srgbClr val="FFFFFF"/>
      </a:lt1>
      <a:dk2>
        <a:srgbClr val="2F2F2F"/>
      </a:dk2>
      <a:lt2>
        <a:srgbClr val="FFFFFF"/>
      </a:lt2>
      <a:accent1>
        <a:srgbClr val="DD3938"/>
      </a:accent1>
      <a:accent2>
        <a:srgbClr val="409948"/>
      </a:accent2>
      <a:accent3>
        <a:srgbClr val="3AA6CB"/>
      </a:accent3>
      <a:accent4>
        <a:srgbClr val="EB5B3A"/>
      </a:accent4>
      <a:accent5>
        <a:srgbClr val="DD2B59"/>
      </a:accent5>
      <a:accent6>
        <a:srgbClr val="562C69"/>
      </a:accent6>
      <a:hlink>
        <a:srgbClr val="FFFFFF"/>
      </a:hlink>
      <a:folHlink>
        <a:srgbClr val="FEEB4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76200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 w="9525" cmpd="sng">
          <a:solidFill>
            <a:srgbClr val="4A4A4A">
              <a:alpha val="42000"/>
            </a:srgb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rgbClr val="FFFFFF"/>
            </a:solidFill>
            <a:latin typeface="Lato Light"/>
            <a:cs typeface="Lato Light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37364</TotalTime>
  <Words>270</Words>
  <Application>Microsoft Macintosh PowerPoint</Application>
  <PresentationFormat>On-screen Show (16:9)</PresentationFormat>
  <Paragraphs>67</Paragraphs>
  <Slides>11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11</vt:i4>
      </vt:variant>
    </vt:vector>
  </HeadingPairs>
  <TitlesOfParts>
    <vt:vector size="29" baseType="lpstr">
      <vt:lpstr>Arial</vt:lpstr>
      <vt:lpstr>Calibri</vt:lpstr>
      <vt:lpstr>DINRoundOT</vt:lpstr>
      <vt:lpstr>DINRoundOT-Medium</vt:lpstr>
      <vt:lpstr>Lato Hairline</vt:lpstr>
      <vt:lpstr>Lato Light</vt:lpstr>
      <vt:lpstr>Lato Regular</vt:lpstr>
      <vt:lpstr>Wingdings</vt:lpstr>
      <vt:lpstr>Office Theme</vt:lpstr>
      <vt:lpstr>1_Office Theme</vt:lpstr>
      <vt:lpstr>2_Office Theme</vt:lpstr>
      <vt:lpstr>3_Office Theme</vt:lpstr>
      <vt:lpstr> Q4 2014 QBR Messaging</vt:lpstr>
      <vt:lpstr>Benefits &amp; HR System Orientation</vt:lpstr>
      <vt:lpstr>4_Office Theme</vt:lpstr>
      <vt:lpstr>2014-corporatepitch-12022014_ver6</vt:lpstr>
      <vt:lpstr>1_2014-corporatepitch-12022014_ver6</vt:lpstr>
      <vt:lpstr>2_2014-corporatepitch-12022014_ver6</vt:lpstr>
      <vt:lpstr>PowerPoint Presentation</vt:lpstr>
      <vt:lpstr>My Internship</vt:lpstr>
      <vt:lpstr>PowerPoint Presentation</vt:lpstr>
      <vt:lpstr>Starting Point</vt:lpstr>
      <vt:lpstr>My Process</vt:lpstr>
      <vt:lpstr>Desktop: Hovercard</vt:lpstr>
      <vt:lpstr>Updated Hovercard Design</vt:lpstr>
      <vt:lpstr>Responsive: Inline Accordion</vt:lpstr>
      <vt:lpstr>Who Cares?</vt:lpstr>
      <vt:lpstr>What I’ve Learned</vt:lpstr>
      <vt:lpstr>PowerPoint Presentation</vt:lpstr>
    </vt:vector>
  </TitlesOfParts>
  <Company>Klout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Monique Johnson</dc:creator>
  <cp:lastModifiedBy>Sarah Green</cp:lastModifiedBy>
  <cp:revision>988</cp:revision>
  <dcterms:created xsi:type="dcterms:W3CDTF">2014-07-14T19:40:44Z</dcterms:created>
  <dcterms:modified xsi:type="dcterms:W3CDTF">2016-09-23T16:52:21Z</dcterms:modified>
</cp:coreProperties>
</file>